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31"/>
  </p:notesMasterIdLst>
  <p:sldIdLst>
    <p:sldId id="262" r:id="rId5"/>
    <p:sldId id="275" r:id="rId6"/>
    <p:sldId id="285" r:id="rId7"/>
    <p:sldId id="337" r:id="rId8"/>
    <p:sldId id="314" r:id="rId9"/>
    <p:sldId id="315" r:id="rId10"/>
    <p:sldId id="318" r:id="rId11"/>
    <p:sldId id="319" r:id="rId12"/>
    <p:sldId id="271" r:id="rId13"/>
    <p:sldId id="320" r:id="rId14"/>
    <p:sldId id="338" r:id="rId15"/>
    <p:sldId id="317" r:id="rId16"/>
    <p:sldId id="325" r:id="rId17"/>
    <p:sldId id="292" r:id="rId18"/>
    <p:sldId id="293" r:id="rId19"/>
    <p:sldId id="326" r:id="rId20"/>
    <p:sldId id="296" r:id="rId21"/>
    <p:sldId id="328" r:id="rId22"/>
    <p:sldId id="298" r:id="rId23"/>
    <p:sldId id="329" r:id="rId24"/>
    <p:sldId id="300" r:id="rId25"/>
    <p:sldId id="316" r:id="rId26"/>
    <p:sldId id="330" r:id="rId27"/>
    <p:sldId id="302" r:id="rId28"/>
    <p:sldId id="332" r:id="rId29"/>
    <p:sldId id="30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4D8E1"/>
    <a:srgbClr val="EBEDF1"/>
    <a:srgbClr val="E9E9E9"/>
    <a:srgbClr val="8080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56BDFF-3F94-43A5-A73B-EED70C554C9E}" v="50" dt="2021-10-15T02:46:10.7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021A3C-0326-4CE8-B809-EDF28D7C1D5F}"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E1AF0583-A587-4FA5-A286-6BFE145F0DA0}">
      <dgm:prSet phldrT="[Text]" custT="1"/>
      <dgm:spPr/>
      <dgm:t>
        <a:bodyPr/>
        <a:lstStyle/>
        <a:p>
          <a:r>
            <a:rPr lang="en-US" sz="3500" b="1"/>
            <a:t>FSY Office at Church Headquarters</a:t>
          </a:r>
        </a:p>
      </dgm:t>
    </dgm:pt>
    <dgm:pt modelId="{AE8D5462-2B9A-498E-AB16-775AFED7846F}" type="parTrans" cxnId="{F7EBF14D-45EB-41B5-A02D-7FDA6938AB4C}">
      <dgm:prSet/>
      <dgm:spPr/>
      <dgm:t>
        <a:bodyPr/>
        <a:lstStyle/>
        <a:p>
          <a:endParaRPr lang="en-US"/>
        </a:p>
      </dgm:t>
    </dgm:pt>
    <dgm:pt modelId="{FB62B7C6-CA13-4E29-84E2-F7F5349AA92E}" type="sibTrans" cxnId="{F7EBF14D-45EB-41B5-A02D-7FDA6938AB4C}">
      <dgm:prSet/>
      <dgm:spPr>
        <a:ln w="76200">
          <a:solidFill>
            <a:schemeClr val="bg2">
              <a:lumMod val="90000"/>
            </a:schemeClr>
          </a:solidFill>
        </a:ln>
      </dgm:spPr>
      <dgm:t>
        <a:bodyPr/>
        <a:lstStyle/>
        <a:p>
          <a:endParaRPr lang="en-US"/>
        </a:p>
      </dgm:t>
    </dgm:pt>
    <dgm:pt modelId="{96DE89AB-D1F8-4532-959B-EFC4E45AD010}">
      <dgm:prSet phldrT="[Text]" custT="1"/>
      <dgm:spPr/>
      <dgm:t>
        <a:bodyPr/>
        <a:lstStyle/>
        <a:p>
          <a:r>
            <a:rPr lang="en-US" sz="3500" b="1"/>
            <a:t>Area Presidency</a:t>
          </a:r>
        </a:p>
      </dgm:t>
    </dgm:pt>
    <dgm:pt modelId="{1F47AA07-08D1-464A-8CCF-9BC19ACBA49D}" type="parTrans" cxnId="{D10FFF94-50C1-493D-8AD8-9C63AD68853D}">
      <dgm:prSet/>
      <dgm:spPr/>
      <dgm:t>
        <a:bodyPr/>
        <a:lstStyle/>
        <a:p>
          <a:endParaRPr lang="en-US"/>
        </a:p>
      </dgm:t>
    </dgm:pt>
    <dgm:pt modelId="{B6F8C50C-64DC-49B8-8414-F42472C668ED}" type="sibTrans" cxnId="{D10FFF94-50C1-493D-8AD8-9C63AD68853D}">
      <dgm:prSet/>
      <dgm:spPr>
        <a:ln w="76200">
          <a:solidFill>
            <a:schemeClr val="bg2">
              <a:lumMod val="90000"/>
            </a:schemeClr>
          </a:solidFill>
        </a:ln>
      </dgm:spPr>
      <dgm:t>
        <a:bodyPr/>
        <a:lstStyle/>
        <a:p>
          <a:endParaRPr lang="en-US"/>
        </a:p>
      </dgm:t>
    </dgm:pt>
    <dgm:pt modelId="{4953100F-2D9A-4128-AE78-79C9808E0044}">
      <dgm:prSet phldrT="[Text]" custT="1"/>
      <dgm:spPr/>
      <dgm:t>
        <a:bodyPr/>
        <a:lstStyle/>
        <a:p>
          <a:r>
            <a:rPr lang="en-US" sz="3500" b="1"/>
            <a:t>Coordinating Council </a:t>
          </a:r>
          <a:br>
            <a:rPr lang="en-US" sz="2800"/>
          </a:br>
          <a:r>
            <a:rPr lang="en-US" sz="2800"/>
            <a:t>(Area Seventy, FSY representatives)</a:t>
          </a:r>
        </a:p>
      </dgm:t>
    </dgm:pt>
    <dgm:pt modelId="{753FB488-694F-4BF5-BDA5-EED7CC33FD0A}" type="parTrans" cxnId="{C148657C-A550-477C-9C70-612E096F1893}">
      <dgm:prSet/>
      <dgm:spPr/>
      <dgm:t>
        <a:bodyPr/>
        <a:lstStyle/>
        <a:p>
          <a:endParaRPr lang="en-US"/>
        </a:p>
      </dgm:t>
    </dgm:pt>
    <dgm:pt modelId="{1DD517CC-E269-41DF-83E2-A24ED91077D3}" type="sibTrans" cxnId="{C148657C-A550-477C-9C70-612E096F1893}">
      <dgm:prSet/>
      <dgm:spPr>
        <a:ln w="76200">
          <a:solidFill>
            <a:schemeClr val="bg2">
              <a:lumMod val="90000"/>
            </a:schemeClr>
          </a:solidFill>
        </a:ln>
      </dgm:spPr>
      <dgm:t>
        <a:bodyPr/>
        <a:lstStyle/>
        <a:p>
          <a:endParaRPr lang="en-US"/>
        </a:p>
      </dgm:t>
    </dgm:pt>
    <dgm:pt modelId="{0A5CA3B5-EA25-418D-B924-EC4AFB4901D4}">
      <dgm:prSet phldrT="[Text]" custT="1"/>
      <dgm:spPr/>
      <dgm:t>
        <a:bodyPr/>
        <a:lstStyle/>
        <a:p>
          <a:r>
            <a:rPr lang="en-US" sz="3500" b="1"/>
            <a:t>Stake</a:t>
          </a:r>
          <a:r>
            <a:rPr lang="en-US" sz="2800"/>
            <a:t> </a:t>
          </a:r>
          <a:br>
            <a:rPr lang="en-US" sz="2800"/>
          </a:br>
          <a:r>
            <a:rPr lang="en-US" sz="2800"/>
            <a:t>(presidency, YSA RS presidents)</a:t>
          </a:r>
        </a:p>
      </dgm:t>
    </dgm:pt>
    <dgm:pt modelId="{4FE52671-06DD-4536-8190-873137540474}" type="parTrans" cxnId="{EE8FF4B2-D6E2-4D01-9786-94DE735DA1BA}">
      <dgm:prSet/>
      <dgm:spPr/>
      <dgm:t>
        <a:bodyPr/>
        <a:lstStyle/>
        <a:p>
          <a:endParaRPr lang="en-US"/>
        </a:p>
      </dgm:t>
    </dgm:pt>
    <dgm:pt modelId="{894B55FD-B65B-4E2B-B814-FAE1AC941F28}" type="sibTrans" cxnId="{EE8FF4B2-D6E2-4D01-9786-94DE735DA1BA}">
      <dgm:prSet/>
      <dgm:spPr>
        <a:ln w="76200">
          <a:solidFill>
            <a:schemeClr val="bg2">
              <a:lumMod val="90000"/>
            </a:schemeClr>
          </a:solidFill>
        </a:ln>
      </dgm:spPr>
      <dgm:t>
        <a:bodyPr/>
        <a:lstStyle/>
        <a:p>
          <a:endParaRPr lang="en-US"/>
        </a:p>
      </dgm:t>
    </dgm:pt>
    <dgm:pt modelId="{BA2CED0E-8523-445B-883C-DFC92A2CB88C}">
      <dgm:prSet phldrT="[Text]" custT="1"/>
      <dgm:spPr/>
      <dgm:t>
        <a:bodyPr/>
        <a:lstStyle/>
        <a:p>
          <a:r>
            <a:rPr lang="en-US" sz="3500" b="1"/>
            <a:t>Ward</a:t>
          </a:r>
          <a:br>
            <a:rPr lang="en-US" sz="3500" b="1"/>
          </a:br>
          <a:r>
            <a:rPr lang="en-US" sz="2800" b="0"/>
            <a:t>(bishopric, FSY representative)</a:t>
          </a:r>
          <a:endParaRPr lang="en-US" sz="2800" b="1"/>
        </a:p>
      </dgm:t>
    </dgm:pt>
    <dgm:pt modelId="{CD7084E3-4FB4-4666-961C-A0C839996CC9}" type="parTrans" cxnId="{B257D546-9D9C-40F5-8214-CE28CA97862E}">
      <dgm:prSet/>
      <dgm:spPr/>
      <dgm:t>
        <a:bodyPr/>
        <a:lstStyle/>
        <a:p>
          <a:endParaRPr lang="en-US"/>
        </a:p>
      </dgm:t>
    </dgm:pt>
    <dgm:pt modelId="{FC1D5E4B-8B9B-44F2-A050-0920EEC1DB34}" type="sibTrans" cxnId="{B257D546-9D9C-40F5-8214-CE28CA97862E}">
      <dgm:prSet/>
      <dgm:spPr/>
      <dgm:t>
        <a:bodyPr/>
        <a:lstStyle/>
        <a:p>
          <a:endParaRPr lang="en-US"/>
        </a:p>
      </dgm:t>
    </dgm:pt>
    <dgm:pt modelId="{CEF7EEE0-A281-476C-8DF3-68EDB47BB8CB}" type="pres">
      <dgm:prSet presAssocID="{11021A3C-0326-4CE8-B809-EDF28D7C1D5F}" presName="Name0" presStyleCnt="0">
        <dgm:presLayoutVars>
          <dgm:dir/>
          <dgm:resizeHandles val="exact"/>
        </dgm:presLayoutVars>
      </dgm:prSet>
      <dgm:spPr/>
    </dgm:pt>
    <dgm:pt modelId="{ACE2C804-D98B-4E07-86AA-93725B2628BD}" type="pres">
      <dgm:prSet presAssocID="{E1AF0583-A587-4FA5-A286-6BFE145F0DA0}" presName="node" presStyleLbl="node1" presStyleIdx="0" presStyleCnt="5" custLinFactNeighborX="62467" custLinFactNeighborY="78">
        <dgm:presLayoutVars>
          <dgm:bulletEnabled val="1"/>
        </dgm:presLayoutVars>
      </dgm:prSet>
      <dgm:spPr/>
    </dgm:pt>
    <dgm:pt modelId="{5F680934-EE05-4C63-8358-369EBA70C6E8}" type="pres">
      <dgm:prSet presAssocID="{FB62B7C6-CA13-4E29-84E2-F7F5349AA92E}" presName="sibTrans" presStyleLbl="sibTrans1D1" presStyleIdx="0" presStyleCnt="4"/>
      <dgm:spPr/>
    </dgm:pt>
    <dgm:pt modelId="{3BD5B60C-58A7-44C1-8BC7-F7BA34FF95F2}" type="pres">
      <dgm:prSet presAssocID="{FB62B7C6-CA13-4E29-84E2-F7F5349AA92E}" presName="connectorText" presStyleLbl="sibTrans1D1" presStyleIdx="0" presStyleCnt="4"/>
      <dgm:spPr/>
    </dgm:pt>
    <dgm:pt modelId="{A814CA9F-EBC8-4090-B375-4FE979D8979D}" type="pres">
      <dgm:prSet presAssocID="{96DE89AB-D1F8-4532-959B-EFC4E45AD010}" presName="node" presStyleLbl="node1" presStyleIdx="1" presStyleCnt="5" custLinFactNeighborX="61344" custLinFactNeighborY="0">
        <dgm:presLayoutVars>
          <dgm:bulletEnabled val="1"/>
        </dgm:presLayoutVars>
      </dgm:prSet>
      <dgm:spPr/>
    </dgm:pt>
    <dgm:pt modelId="{98927172-C176-46B6-857C-1739DEE5A9CF}" type="pres">
      <dgm:prSet presAssocID="{B6F8C50C-64DC-49B8-8414-F42472C668ED}" presName="sibTrans" presStyleLbl="sibTrans1D1" presStyleIdx="1" presStyleCnt="4"/>
      <dgm:spPr/>
    </dgm:pt>
    <dgm:pt modelId="{C0FE532D-7542-463D-A815-689209768E1E}" type="pres">
      <dgm:prSet presAssocID="{B6F8C50C-64DC-49B8-8414-F42472C668ED}" presName="connectorText" presStyleLbl="sibTrans1D1" presStyleIdx="1" presStyleCnt="4"/>
      <dgm:spPr/>
    </dgm:pt>
    <dgm:pt modelId="{7CA32859-78A0-4493-BB55-915ABC6A1CF1}" type="pres">
      <dgm:prSet presAssocID="{4953100F-2D9A-4128-AE78-79C9808E0044}" presName="node" presStyleLbl="node1" presStyleIdx="2" presStyleCnt="5" custLinFactX="-100000" custLinFactY="38255" custLinFactNeighborX="-146126" custLinFactNeighborY="100000">
        <dgm:presLayoutVars>
          <dgm:bulletEnabled val="1"/>
        </dgm:presLayoutVars>
      </dgm:prSet>
      <dgm:spPr/>
    </dgm:pt>
    <dgm:pt modelId="{8E52AE32-3FCD-4567-8757-1A16F17C5D8E}" type="pres">
      <dgm:prSet presAssocID="{1DD517CC-E269-41DF-83E2-A24ED91077D3}" presName="sibTrans" presStyleLbl="sibTrans1D1" presStyleIdx="2" presStyleCnt="4"/>
      <dgm:spPr/>
    </dgm:pt>
    <dgm:pt modelId="{4368C825-D2F5-429F-B6E6-071124A3C67D}" type="pres">
      <dgm:prSet presAssocID="{1DD517CC-E269-41DF-83E2-A24ED91077D3}" presName="connectorText" presStyleLbl="sibTrans1D1" presStyleIdx="2" presStyleCnt="4"/>
      <dgm:spPr/>
    </dgm:pt>
    <dgm:pt modelId="{53DE461C-D596-466A-8F54-052B2101F2FA}" type="pres">
      <dgm:prSet presAssocID="{0A5CA3B5-EA25-418D-B924-EC4AFB4901D4}" presName="node" presStyleLbl="node1" presStyleIdx="3" presStyleCnt="5" custLinFactX="23000" custLinFactNeighborX="100000" custLinFactNeighborY="-78">
        <dgm:presLayoutVars>
          <dgm:bulletEnabled val="1"/>
        </dgm:presLayoutVars>
      </dgm:prSet>
      <dgm:spPr/>
    </dgm:pt>
    <dgm:pt modelId="{6BF9202F-5923-4D81-BC64-94B92F274377}" type="pres">
      <dgm:prSet presAssocID="{894B55FD-B65B-4E2B-B814-FAE1AC941F28}" presName="sibTrans" presStyleLbl="sibTrans1D1" presStyleIdx="3" presStyleCnt="4"/>
      <dgm:spPr/>
    </dgm:pt>
    <dgm:pt modelId="{01D1F2F5-07E1-44BA-9198-76F4C6B6A84C}" type="pres">
      <dgm:prSet presAssocID="{894B55FD-B65B-4E2B-B814-FAE1AC941F28}" presName="connectorText" presStyleLbl="sibTrans1D1" presStyleIdx="3" presStyleCnt="4"/>
      <dgm:spPr/>
    </dgm:pt>
    <dgm:pt modelId="{EE023027-3552-47F5-BC9C-C5F45D729FBC}" type="pres">
      <dgm:prSet presAssocID="{BA2CED0E-8523-445B-883C-DFC92A2CB88C}" presName="node" presStyleLbl="node1" presStyleIdx="4" presStyleCnt="5" custLinFactX="23435" custLinFactNeighborX="100000" custLinFactNeighborY="-78">
        <dgm:presLayoutVars>
          <dgm:bulletEnabled val="1"/>
        </dgm:presLayoutVars>
      </dgm:prSet>
      <dgm:spPr/>
    </dgm:pt>
  </dgm:ptLst>
  <dgm:cxnLst>
    <dgm:cxn modelId="{2038EE03-A354-4349-B738-B919E2E93EEC}" type="presOf" srcId="{96DE89AB-D1F8-4532-959B-EFC4E45AD010}" destId="{A814CA9F-EBC8-4090-B375-4FE979D8979D}" srcOrd="0" destOrd="0" presId="urn:microsoft.com/office/officeart/2005/8/layout/bProcess3"/>
    <dgm:cxn modelId="{0D05DD10-766A-4AB8-B752-4E335A24F989}" type="presOf" srcId="{FB62B7C6-CA13-4E29-84E2-F7F5349AA92E}" destId="{3BD5B60C-58A7-44C1-8BC7-F7BA34FF95F2}" srcOrd="1" destOrd="0" presId="urn:microsoft.com/office/officeart/2005/8/layout/bProcess3"/>
    <dgm:cxn modelId="{2266D116-08BC-4725-992C-B9BAD7CB8A57}" type="presOf" srcId="{BA2CED0E-8523-445B-883C-DFC92A2CB88C}" destId="{EE023027-3552-47F5-BC9C-C5F45D729FBC}" srcOrd="0" destOrd="0" presId="urn:microsoft.com/office/officeart/2005/8/layout/bProcess3"/>
    <dgm:cxn modelId="{49A85119-0B84-4283-B187-ABDB98579F4C}" type="presOf" srcId="{4953100F-2D9A-4128-AE78-79C9808E0044}" destId="{7CA32859-78A0-4493-BB55-915ABC6A1CF1}" srcOrd="0" destOrd="0" presId="urn:microsoft.com/office/officeart/2005/8/layout/bProcess3"/>
    <dgm:cxn modelId="{E2BC8E20-BE5C-4915-83A6-F2E8C2C48C79}" type="presOf" srcId="{894B55FD-B65B-4E2B-B814-FAE1AC941F28}" destId="{01D1F2F5-07E1-44BA-9198-76F4C6B6A84C}" srcOrd="1" destOrd="0" presId="urn:microsoft.com/office/officeart/2005/8/layout/bProcess3"/>
    <dgm:cxn modelId="{E0DA9E63-96B4-424F-9ECF-63979182764B}" type="presOf" srcId="{0A5CA3B5-EA25-418D-B924-EC4AFB4901D4}" destId="{53DE461C-D596-466A-8F54-052B2101F2FA}" srcOrd="0" destOrd="0" presId="urn:microsoft.com/office/officeart/2005/8/layout/bProcess3"/>
    <dgm:cxn modelId="{B257D546-9D9C-40F5-8214-CE28CA97862E}" srcId="{11021A3C-0326-4CE8-B809-EDF28D7C1D5F}" destId="{BA2CED0E-8523-445B-883C-DFC92A2CB88C}" srcOrd="4" destOrd="0" parTransId="{CD7084E3-4FB4-4666-961C-A0C839996CC9}" sibTransId="{FC1D5E4B-8B9B-44F2-A050-0920EEC1DB34}"/>
    <dgm:cxn modelId="{F7EBF14D-45EB-41B5-A02D-7FDA6938AB4C}" srcId="{11021A3C-0326-4CE8-B809-EDF28D7C1D5F}" destId="{E1AF0583-A587-4FA5-A286-6BFE145F0DA0}" srcOrd="0" destOrd="0" parTransId="{AE8D5462-2B9A-498E-AB16-775AFED7846F}" sibTransId="{FB62B7C6-CA13-4E29-84E2-F7F5349AA92E}"/>
    <dgm:cxn modelId="{F0C7E36E-5118-430D-9974-A09E1D38065D}" type="presOf" srcId="{11021A3C-0326-4CE8-B809-EDF28D7C1D5F}" destId="{CEF7EEE0-A281-476C-8DF3-68EDB47BB8CB}" srcOrd="0" destOrd="0" presId="urn:microsoft.com/office/officeart/2005/8/layout/bProcess3"/>
    <dgm:cxn modelId="{C148657C-A550-477C-9C70-612E096F1893}" srcId="{11021A3C-0326-4CE8-B809-EDF28D7C1D5F}" destId="{4953100F-2D9A-4128-AE78-79C9808E0044}" srcOrd="2" destOrd="0" parTransId="{753FB488-694F-4BF5-BDA5-EED7CC33FD0A}" sibTransId="{1DD517CC-E269-41DF-83E2-A24ED91077D3}"/>
    <dgm:cxn modelId="{9BAF0E8B-D589-42FB-809F-52D69A7DA22E}" type="presOf" srcId="{B6F8C50C-64DC-49B8-8414-F42472C668ED}" destId="{C0FE532D-7542-463D-A815-689209768E1E}" srcOrd="1" destOrd="0" presId="urn:microsoft.com/office/officeart/2005/8/layout/bProcess3"/>
    <dgm:cxn modelId="{D10FFF94-50C1-493D-8AD8-9C63AD68853D}" srcId="{11021A3C-0326-4CE8-B809-EDF28D7C1D5F}" destId="{96DE89AB-D1F8-4532-959B-EFC4E45AD010}" srcOrd="1" destOrd="0" parTransId="{1F47AA07-08D1-464A-8CCF-9BC19ACBA49D}" sibTransId="{B6F8C50C-64DC-49B8-8414-F42472C668ED}"/>
    <dgm:cxn modelId="{D93E5FA2-F4C5-4E44-95B0-4D13309B4512}" type="presOf" srcId="{FB62B7C6-CA13-4E29-84E2-F7F5349AA92E}" destId="{5F680934-EE05-4C63-8358-369EBA70C6E8}" srcOrd="0" destOrd="0" presId="urn:microsoft.com/office/officeart/2005/8/layout/bProcess3"/>
    <dgm:cxn modelId="{EE8FF4B2-D6E2-4D01-9786-94DE735DA1BA}" srcId="{11021A3C-0326-4CE8-B809-EDF28D7C1D5F}" destId="{0A5CA3B5-EA25-418D-B924-EC4AFB4901D4}" srcOrd="3" destOrd="0" parTransId="{4FE52671-06DD-4536-8190-873137540474}" sibTransId="{894B55FD-B65B-4E2B-B814-FAE1AC941F28}"/>
    <dgm:cxn modelId="{96403FCB-F236-4A4C-9AB6-2786403107E9}" type="presOf" srcId="{1DD517CC-E269-41DF-83E2-A24ED91077D3}" destId="{8E52AE32-3FCD-4567-8757-1A16F17C5D8E}" srcOrd="0" destOrd="0" presId="urn:microsoft.com/office/officeart/2005/8/layout/bProcess3"/>
    <dgm:cxn modelId="{E78CFED8-AD50-4855-AE03-AC98F34EA6CA}" type="presOf" srcId="{1DD517CC-E269-41DF-83E2-A24ED91077D3}" destId="{4368C825-D2F5-429F-B6E6-071124A3C67D}" srcOrd="1" destOrd="0" presId="urn:microsoft.com/office/officeart/2005/8/layout/bProcess3"/>
    <dgm:cxn modelId="{1B8AD0EC-B99A-4B5B-BC12-0FD52021FCE9}" type="presOf" srcId="{B6F8C50C-64DC-49B8-8414-F42472C668ED}" destId="{98927172-C176-46B6-857C-1739DEE5A9CF}" srcOrd="0" destOrd="0" presId="urn:microsoft.com/office/officeart/2005/8/layout/bProcess3"/>
    <dgm:cxn modelId="{6C63FAF4-FC19-4C59-B665-C73D1A53DADD}" type="presOf" srcId="{E1AF0583-A587-4FA5-A286-6BFE145F0DA0}" destId="{ACE2C804-D98B-4E07-86AA-93725B2628BD}" srcOrd="0" destOrd="0" presId="urn:microsoft.com/office/officeart/2005/8/layout/bProcess3"/>
    <dgm:cxn modelId="{027281F8-8897-48E0-B5EE-19F5087957CE}" type="presOf" srcId="{894B55FD-B65B-4E2B-B814-FAE1AC941F28}" destId="{6BF9202F-5923-4D81-BC64-94B92F274377}" srcOrd="0" destOrd="0" presId="urn:microsoft.com/office/officeart/2005/8/layout/bProcess3"/>
    <dgm:cxn modelId="{1348F0A1-7550-4F93-BCBE-C9AF83A6641B}" type="presParOf" srcId="{CEF7EEE0-A281-476C-8DF3-68EDB47BB8CB}" destId="{ACE2C804-D98B-4E07-86AA-93725B2628BD}" srcOrd="0" destOrd="0" presId="urn:microsoft.com/office/officeart/2005/8/layout/bProcess3"/>
    <dgm:cxn modelId="{DAC456C9-63C9-4C22-8831-45941231CB19}" type="presParOf" srcId="{CEF7EEE0-A281-476C-8DF3-68EDB47BB8CB}" destId="{5F680934-EE05-4C63-8358-369EBA70C6E8}" srcOrd="1" destOrd="0" presId="urn:microsoft.com/office/officeart/2005/8/layout/bProcess3"/>
    <dgm:cxn modelId="{0B68B185-946A-43A5-8B2C-79F652F43CFD}" type="presParOf" srcId="{5F680934-EE05-4C63-8358-369EBA70C6E8}" destId="{3BD5B60C-58A7-44C1-8BC7-F7BA34FF95F2}" srcOrd="0" destOrd="0" presId="urn:microsoft.com/office/officeart/2005/8/layout/bProcess3"/>
    <dgm:cxn modelId="{253D226F-871E-4B34-ACB2-A416AEB0E3CE}" type="presParOf" srcId="{CEF7EEE0-A281-476C-8DF3-68EDB47BB8CB}" destId="{A814CA9F-EBC8-4090-B375-4FE979D8979D}" srcOrd="2" destOrd="0" presId="urn:microsoft.com/office/officeart/2005/8/layout/bProcess3"/>
    <dgm:cxn modelId="{1AADD19E-008A-4121-A194-27CDA339F44B}" type="presParOf" srcId="{CEF7EEE0-A281-476C-8DF3-68EDB47BB8CB}" destId="{98927172-C176-46B6-857C-1739DEE5A9CF}" srcOrd="3" destOrd="0" presId="urn:microsoft.com/office/officeart/2005/8/layout/bProcess3"/>
    <dgm:cxn modelId="{1B92D434-C351-41F9-A721-E5C010D28F58}" type="presParOf" srcId="{98927172-C176-46B6-857C-1739DEE5A9CF}" destId="{C0FE532D-7542-463D-A815-689209768E1E}" srcOrd="0" destOrd="0" presId="urn:microsoft.com/office/officeart/2005/8/layout/bProcess3"/>
    <dgm:cxn modelId="{E2EAFF9C-1C0C-4B2D-99C5-C54A063E650D}" type="presParOf" srcId="{CEF7EEE0-A281-476C-8DF3-68EDB47BB8CB}" destId="{7CA32859-78A0-4493-BB55-915ABC6A1CF1}" srcOrd="4" destOrd="0" presId="urn:microsoft.com/office/officeart/2005/8/layout/bProcess3"/>
    <dgm:cxn modelId="{F041B8C8-7F3E-40E8-B2D9-59D577958434}" type="presParOf" srcId="{CEF7EEE0-A281-476C-8DF3-68EDB47BB8CB}" destId="{8E52AE32-3FCD-4567-8757-1A16F17C5D8E}" srcOrd="5" destOrd="0" presId="urn:microsoft.com/office/officeart/2005/8/layout/bProcess3"/>
    <dgm:cxn modelId="{DDDE5854-1F1D-4200-9A32-503CFC3378CE}" type="presParOf" srcId="{8E52AE32-3FCD-4567-8757-1A16F17C5D8E}" destId="{4368C825-D2F5-429F-B6E6-071124A3C67D}" srcOrd="0" destOrd="0" presId="urn:microsoft.com/office/officeart/2005/8/layout/bProcess3"/>
    <dgm:cxn modelId="{1C8CD11A-04F2-4510-9DA4-D72D88B77B99}" type="presParOf" srcId="{CEF7EEE0-A281-476C-8DF3-68EDB47BB8CB}" destId="{53DE461C-D596-466A-8F54-052B2101F2FA}" srcOrd="6" destOrd="0" presId="urn:microsoft.com/office/officeart/2005/8/layout/bProcess3"/>
    <dgm:cxn modelId="{4DD36CF3-07B5-450D-AD16-9F7A66FCB943}" type="presParOf" srcId="{CEF7EEE0-A281-476C-8DF3-68EDB47BB8CB}" destId="{6BF9202F-5923-4D81-BC64-94B92F274377}" srcOrd="7" destOrd="0" presId="urn:microsoft.com/office/officeart/2005/8/layout/bProcess3"/>
    <dgm:cxn modelId="{74FE7054-F6DE-40FB-B5A7-A9D3D9800571}" type="presParOf" srcId="{6BF9202F-5923-4D81-BC64-94B92F274377}" destId="{01D1F2F5-07E1-44BA-9198-76F4C6B6A84C}" srcOrd="0" destOrd="0" presId="urn:microsoft.com/office/officeart/2005/8/layout/bProcess3"/>
    <dgm:cxn modelId="{3BAA7588-F058-4C8E-ABA2-EC520B3EC429}" type="presParOf" srcId="{CEF7EEE0-A281-476C-8DF3-68EDB47BB8CB}" destId="{EE023027-3552-47F5-BC9C-C5F45D729FBC}" srcOrd="8"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021A3C-0326-4CE8-B809-EDF28D7C1D5F}"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E1AF0583-A587-4FA5-A286-6BFE145F0DA0}">
      <dgm:prSet phldrT="[Text]" custT="1"/>
      <dgm:spPr>
        <a:ln>
          <a:solidFill>
            <a:schemeClr val="bg1">
              <a:lumMod val="65000"/>
            </a:schemeClr>
          </a:solidFill>
        </a:ln>
      </dgm:spPr>
      <dgm:t>
        <a:bodyPr/>
        <a:lstStyle/>
        <a:p>
          <a:r>
            <a:rPr lang="en-US" sz="3500" b="1">
              <a:solidFill>
                <a:schemeClr val="bg1">
                  <a:lumMod val="65000"/>
                </a:schemeClr>
              </a:solidFill>
            </a:rPr>
            <a:t>FSY Office at Church Headquarters</a:t>
          </a:r>
        </a:p>
      </dgm:t>
    </dgm:pt>
    <dgm:pt modelId="{AE8D5462-2B9A-498E-AB16-775AFED7846F}" type="parTrans" cxnId="{F7EBF14D-45EB-41B5-A02D-7FDA6938AB4C}">
      <dgm:prSet/>
      <dgm:spPr/>
      <dgm:t>
        <a:bodyPr/>
        <a:lstStyle/>
        <a:p>
          <a:endParaRPr lang="en-US"/>
        </a:p>
      </dgm:t>
    </dgm:pt>
    <dgm:pt modelId="{FB62B7C6-CA13-4E29-84E2-F7F5349AA92E}" type="sibTrans" cxnId="{F7EBF14D-45EB-41B5-A02D-7FDA6938AB4C}">
      <dgm:prSet/>
      <dgm:spPr>
        <a:ln w="76200">
          <a:solidFill>
            <a:schemeClr val="bg2">
              <a:lumMod val="90000"/>
            </a:schemeClr>
          </a:solidFill>
        </a:ln>
      </dgm:spPr>
      <dgm:t>
        <a:bodyPr/>
        <a:lstStyle/>
        <a:p>
          <a:endParaRPr lang="en-US"/>
        </a:p>
      </dgm:t>
    </dgm:pt>
    <dgm:pt modelId="{96DE89AB-D1F8-4532-959B-EFC4E45AD010}">
      <dgm:prSet phldrT="[Text]" custT="1"/>
      <dgm:spPr>
        <a:ln w="3175">
          <a:solidFill>
            <a:schemeClr val="bg1">
              <a:lumMod val="65000"/>
            </a:schemeClr>
          </a:solidFill>
        </a:ln>
      </dgm:spPr>
      <dgm:t>
        <a:bodyPr/>
        <a:lstStyle/>
        <a:p>
          <a:r>
            <a:rPr lang="en-US" sz="3500" b="1">
              <a:solidFill>
                <a:schemeClr val="bg1">
                  <a:lumMod val="65000"/>
                </a:schemeClr>
              </a:solidFill>
            </a:rPr>
            <a:t>Area Presidency</a:t>
          </a:r>
        </a:p>
      </dgm:t>
    </dgm:pt>
    <dgm:pt modelId="{1F47AA07-08D1-464A-8CCF-9BC19ACBA49D}" type="parTrans" cxnId="{D10FFF94-50C1-493D-8AD8-9C63AD68853D}">
      <dgm:prSet/>
      <dgm:spPr/>
      <dgm:t>
        <a:bodyPr/>
        <a:lstStyle/>
        <a:p>
          <a:endParaRPr lang="en-US"/>
        </a:p>
      </dgm:t>
    </dgm:pt>
    <dgm:pt modelId="{B6F8C50C-64DC-49B8-8414-F42472C668ED}" type="sibTrans" cxnId="{D10FFF94-50C1-493D-8AD8-9C63AD68853D}">
      <dgm:prSet/>
      <dgm:spPr>
        <a:ln w="76200">
          <a:solidFill>
            <a:schemeClr val="bg2">
              <a:lumMod val="90000"/>
            </a:schemeClr>
          </a:solidFill>
        </a:ln>
      </dgm:spPr>
      <dgm:t>
        <a:bodyPr/>
        <a:lstStyle/>
        <a:p>
          <a:endParaRPr lang="en-US"/>
        </a:p>
      </dgm:t>
    </dgm:pt>
    <dgm:pt modelId="{4953100F-2D9A-4128-AE78-79C9808E0044}">
      <dgm:prSet phldrT="[Text]" custT="1"/>
      <dgm:spPr>
        <a:ln w="38100">
          <a:solidFill>
            <a:schemeClr val="bg1"/>
          </a:solidFill>
        </a:ln>
      </dgm:spPr>
      <dgm:t>
        <a:bodyPr/>
        <a:lstStyle/>
        <a:p>
          <a:r>
            <a:rPr lang="en-US" sz="3500" b="1">
              <a:solidFill>
                <a:schemeClr val="bg1"/>
              </a:solidFill>
            </a:rPr>
            <a:t>Coordinating Council </a:t>
          </a:r>
          <a:br>
            <a:rPr lang="en-US" sz="2800">
              <a:solidFill>
                <a:schemeClr val="bg1"/>
              </a:solidFill>
            </a:rPr>
          </a:br>
          <a:r>
            <a:rPr lang="en-US" sz="2800">
              <a:solidFill>
                <a:schemeClr val="bg1">
                  <a:lumMod val="65000"/>
                </a:schemeClr>
              </a:solidFill>
            </a:rPr>
            <a:t>(Area Seventy, </a:t>
          </a:r>
          <a:r>
            <a:rPr lang="en-US" sz="2800">
              <a:solidFill>
                <a:schemeClr val="bg1"/>
              </a:solidFill>
            </a:rPr>
            <a:t>FSY representatives</a:t>
          </a:r>
          <a:r>
            <a:rPr lang="en-US" sz="2800">
              <a:solidFill>
                <a:schemeClr val="bg1">
                  <a:lumMod val="65000"/>
                </a:schemeClr>
              </a:solidFill>
            </a:rPr>
            <a:t>)</a:t>
          </a:r>
        </a:p>
      </dgm:t>
    </dgm:pt>
    <dgm:pt modelId="{753FB488-694F-4BF5-BDA5-EED7CC33FD0A}" type="parTrans" cxnId="{C148657C-A550-477C-9C70-612E096F1893}">
      <dgm:prSet/>
      <dgm:spPr/>
      <dgm:t>
        <a:bodyPr/>
        <a:lstStyle/>
        <a:p>
          <a:endParaRPr lang="en-US"/>
        </a:p>
      </dgm:t>
    </dgm:pt>
    <dgm:pt modelId="{1DD517CC-E269-41DF-83E2-A24ED91077D3}" type="sibTrans" cxnId="{C148657C-A550-477C-9C70-612E096F1893}">
      <dgm:prSet/>
      <dgm:spPr>
        <a:ln w="76200">
          <a:solidFill>
            <a:schemeClr val="bg2">
              <a:lumMod val="90000"/>
            </a:schemeClr>
          </a:solidFill>
        </a:ln>
      </dgm:spPr>
      <dgm:t>
        <a:bodyPr/>
        <a:lstStyle/>
        <a:p>
          <a:endParaRPr lang="en-US"/>
        </a:p>
      </dgm:t>
    </dgm:pt>
    <dgm:pt modelId="{0A5CA3B5-EA25-418D-B924-EC4AFB4901D4}">
      <dgm:prSet phldrT="[Text]" custT="1"/>
      <dgm:spPr>
        <a:ln>
          <a:solidFill>
            <a:schemeClr val="bg1">
              <a:lumMod val="65000"/>
            </a:schemeClr>
          </a:solidFill>
        </a:ln>
      </dgm:spPr>
      <dgm:t>
        <a:bodyPr/>
        <a:lstStyle/>
        <a:p>
          <a:r>
            <a:rPr lang="en-US" sz="3500" b="1">
              <a:solidFill>
                <a:schemeClr val="bg1">
                  <a:lumMod val="65000"/>
                </a:schemeClr>
              </a:solidFill>
            </a:rPr>
            <a:t>Stake</a:t>
          </a:r>
          <a:r>
            <a:rPr lang="en-US" sz="2800">
              <a:solidFill>
                <a:schemeClr val="bg1">
                  <a:lumMod val="65000"/>
                </a:schemeClr>
              </a:solidFill>
            </a:rPr>
            <a:t> </a:t>
          </a:r>
          <a:br>
            <a:rPr lang="en-US" sz="2800">
              <a:solidFill>
                <a:schemeClr val="bg1">
                  <a:lumMod val="65000"/>
                </a:schemeClr>
              </a:solidFill>
            </a:rPr>
          </a:br>
          <a:r>
            <a:rPr lang="en-US" sz="2800">
              <a:solidFill>
                <a:schemeClr val="bg1">
                  <a:lumMod val="65000"/>
                </a:schemeClr>
              </a:solidFill>
            </a:rPr>
            <a:t>(presidency, YSA RS presidents)</a:t>
          </a:r>
        </a:p>
      </dgm:t>
    </dgm:pt>
    <dgm:pt modelId="{4FE52671-06DD-4536-8190-873137540474}" type="parTrans" cxnId="{EE8FF4B2-D6E2-4D01-9786-94DE735DA1BA}">
      <dgm:prSet/>
      <dgm:spPr/>
      <dgm:t>
        <a:bodyPr/>
        <a:lstStyle/>
        <a:p>
          <a:endParaRPr lang="en-US"/>
        </a:p>
      </dgm:t>
    </dgm:pt>
    <dgm:pt modelId="{894B55FD-B65B-4E2B-B814-FAE1AC941F28}" type="sibTrans" cxnId="{EE8FF4B2-D6E2-4D01-9786-94DE735DA1BA}">
      <dgm:prSet/>
      <dgm:spPr>
        <a:ln w="76200">
          <a:solidFill>
            <a:schemeClr val="bg2">
              <a:lumMod val="90000"/>
            </a:schemeClr>
          </a:solidFill>
        </a:ln>
      </dgm:spPr>
      <dgm:t>
        <a:bodyPr/>
        <a:lstStyle/>
        <a:p>
          <a:endParaRPr lang="en-US"/>
        </a:p>
      </dgm:t>
    </dgm:pt>
    <dgm:pt modelId="{BA2CED0E-8523-445B-883C-DFC92A2CB88C}">
      <dgm:prSet phldrT="[Text]" custT="1"/>
      <dgm:spPr>
        <a:ln>
          <a:solidFill>
            <a:schemeClr val="bg1">
              <a:lumMod val="65000"/>
            </a:schemeClr>
          </a:solidFill>
        </a:ln>
      </dgm:spPr>
      <dgm:t>
        <a:bodyPr/>
        <a:lstStyle/>
        <a:p>
          <a:r>
            <a:rPr lang="en-US" sz="3500" b="1">
              <a:solidFill>
                <a:schemeClr val="bg1">
                  <a:lumMod val="65000"/>
                </a:schemeClr>
              </a:solidFill>
            </a:rPr>
            <a:t>Ward</a:t>
          </a:r>
          <a:br>
            <a:rPr lang="en-US" sz="3500" b="1">
              <a:solidFill>
                <a:schemeClr val="bg1">
                  <a:lumMod val="65000"/>
                </a:schemeClr>
              </a:solidFill>
            </a:rPr>
          </a:br>
          <a:r>
            <a:rPr lang="en-US" sz="2800" b="0">
              <a:solidFill>
                <a:schemeClr val="bg1">
                  <a:lumMod val="65000"/>
                </a:schemeClr>
              </a:solidFill>
            </a:rPr>
            <a:t>(bishopric, FSY representative)</a:t>
          </a:r>
          <a:endParaRPr lang="en-US" sz="2800" b="1">
            <a:solidFill>
              <a:schemeClr val="bg1">
                <a:lumMod val="65000"/>
              </a:schemeClr>
            </a:solidFill>
          </a:endParaRPr>
        </a:p>
      </dgm:t>
    </dgm:pt>
    <dgm:pt modelId="{CD7084E3-4FB4-4666-961C-A0C839996CC9}" type="parTrans" cxnId="{B257D546-9D9C-40F5-8214-CE28CA97862E}">
      <dgm:prSet/>
      <dgm:spPr/>
      <dgm:t>
        <a:bodyPr/>
        <a:lstStyle/>
        <a:p>
          <a:endParaRPr lang="en-US"/>
        </a:p>
      </dgm:t>
    </dgm:pt>
    <dgm:pt modelId="{FC1D5E4B-8B9B-44F2-A050-0920EEC1DB34}" type="sibTrans" cxnId="{B257D546-9D9C-40F5-8214-CE28CA97862E}">
      <dgm:prSet/>
      <dgm:spPr/>
      <dgm:t>
        <a:bodyPr/>
        <a:lstStyle/>
        <a:p>
          <a:endParaRPr lang="en-US"/>
        </a:p>
      </dgm:t>
    </dgm:pt>
    <dgm:pt modelId="{CEF7EEE0-A281-476C-8DF3-68EDB47BB8CB}" type="pres">
      <dgm:prSet presAssocID="{11021A3C-0326-4CE8-B809-EDF28D7C1D5F}" presName="Name0" presStyleCnt="0">
        <dgm:presLayoutVars>
          <dgm:dir/>
          <dgm:resizeHandles val="exact"/>
        </dgm:presLayoutVars>
      </dgm:prSet>
      <dgm:spPr/>
    </dgm:pt>
    <dgm:pt modelId="{ACE2C804-D98B-4E07-86AA-93725B2628BD}" type="pres">
      <dgm:prSet presAssocID="{E1AF0583-A587-4FA5-A286-6BFE145F0DA0}" presName="node" presStyleLbl="node1" presStyleIdx="0" presStyleCnt="5" custLinFactNeighborX="62467" custLinFactNeighborY="78">
        <dgm:presLayoutVars>
          <dgm:bulletEnabled val="1"/>
        </dgm:presLayoutVars>
      </dgm:prSet>
      <dgm:spPr/>
    </dgm:pt>
    <dgm:pt modelId="{5F680934-EE05-4C63-8358-369EBA70C6E8}" type="pres">
      <dgm:prSet presAssocID="{FB62B7C6-CA13-4E29-84E2-F7F5349AA92E}" presName="sibTrans" presStyleLbl="sibTrans1D1" presStyleIdx="0" presStyleCnt="4"/>
      <dgm:spPr/>
    </dgm:pt>
    <dgm:pt modelId="{3BD5B60C-58A7-44C1-8BC7-F7BA34FF95F2}" type="pres">
      <dgm:prSet presAssocID="{FB62B7C6-CA13-4E29-84E2-F7F5349AA92E}" presName="connectorText" presStyleLbl="sibTrans1D1" presStyleIdx="0" presStyleCnt="4"/>
      <dgm:spPr/>
    </dgm:pt>
    <dgm:pt modelId="{A814CA9F-EBC8-4090-B375-4FE979D8979D}" type="pres">
      <dgm:prSet presAssocID="{96DE89AB-D1F8-4532-959B-EFC4E45AD010}" presName="node" presStyleLbl="node1" presStyleIdx="1" presStyleCnt="5" custLinFactNeighborX="61344" custLinFactNeighborY="0">
        <dgm:presLayoutVars>
          <dgm:bulletEnabled val="1"/>
        </dgm:presLayoutVars>
      </dgm:prSet>
      <dgm:spPr/>
    </dgm:pt>
    <dgm:pt modelId="{98927172-C176-46B6-857C-1739DEE5A9CF}" type="pres">
      <dgm:prSet presAssocID="{B6F8C50C-64DC-49B8-8414-F42472C668ED}" presName="sibTrans" presStyleLbl="sibTrans1D1" presStyleIdx="1" presStyleCnt="4"/>
      <dgm:spPr/>
    </dgm:pt>
    <dgm:pt modelId="{C0FE532D-7542-463D-A815-689209768E1E}" type="pres">
      <dgm:prSet presAssocID="{B6F8C50C-64DC-49B8-8414-F42472C668ED}" presName="connectorText" presStyleLbl="sibTrans1D1" presStyleIdx="1" presStyleCnt="4"/>
      <dgm:spPr/>
    </dgm:pt>
    <dgm:pt modelId="{7CA32859-78A0-4493-BB55-915ABC6A1CF1}" type="pres">
      <dgm:prSet presAssocID="{4953100F-2D9A-4128-AE78-79C9808E0044}" presName="node" presStyleLbl="node1" presStyleIdx="2" presStyleCnt="5" custLinFactX="-100000" custLinFactY="38255" custLinFactNeighborX="-146126" custLinFactNeighborY="100000">
        <dgm:presLayoutVars>
          <dgm:bulletEnabled val="1"/>
        </dgm:presLayoutVars>
      </dgm:prSet>
      <dgm:spPr/>
    </dgm:pt>
    <dgm:pt modelId="{8E52AE32-3FCD-4567-8757-1A16F17C5D8E}" type="pres">
      <dgm:prSet presAssocID="{1DD517CC-E269-41DF-83E2-A24ED91077D3}" presName="sibTrans" presStyleLbl="sibTrans1D1" presStyleIdx="2" presStyleCnt="4"/>
      <dgm:spPr/>
    </dgm:pt>
    <dgm:pt modelId="{4368C825-D2F5-429F-B6E6-071124A3C67D}" type="pres">
      <dgm:prSet presAssocID="{1DD517CC-E269-41DF-83E2-A24ED91077D3}" presName="connectorText" presStyleLbl="sibTrans1D1" presStyleIdx="2" presStyleCnt="4"/>
      <dgm:spPr/>
    </dgm:pt>
    <dgm:pt modelId="{53DE461C-D596-466A-8F54-052B2101F2FA}" type="pres">
      <dgm:prSet presAssocID="{0A5CA3B5-EA25-418D-B924-EC4AFB4901D4}" presName="node" presStyleLbl="node1" presStyleIdx="3" presStyleCnt="5" custLinFactX="23000" custLinFactNeighborX="100000" custLinFactNeighborY="-78">
        <dgm:presLayoutVars>
          <dgm:bulletEnabled val="1"/>
        </dgm:presLayoutVars>
      </dgm:prSet>
      <dgm:spPr/>
    </dgm:pt>
    <dgm:pt modelId="{6BF9202F-5923-4D81-BC64-94B92F274377}" type="pres">
      <dgm:prSet presAssocID="{894B55FD-B65B-4E2B-B814-FAE1AC941F28}" presName="sibTrans" presStyleLbl="sibTrans1D1" presStyleIdx="3" presStyleCnt="4"/>
      <dgm:spPr/>
    </dgm:pt>
    <dgm:pt modelId="{01D1F2F5-07E1-44BA-9198-76F4C6B6A84C}" type="pres">
      <dgm:prSet presAssocID="{894B55FD-B65B-4E2B-B814-FAE1AC941F28}" presName="connectorText" presStyleLbl="sibTrans1D1" presStyleIdx="3" presStyleCnt="4"/>
      <dgm:spPr/>
    </dgm:pt>
    <dgm:pt modelId="{EE023027-3552-47F5-BC9C-C5F45D729FBC}" type="pres">
      <dgm:prSet presAssocID="{BA2CED0E-8523-445B-883C-DFC92A2CB88C}" presName="node" presStyleLbl="node1" presStyleIdx="4" presStyleCnt="5" custLinFactX="23435" custLinFactNeighborX="100000" custLinFactNeighborY="-78">
        <dgm:presLayoutVars>
          <dgm:bulletEnabled val="1"/>
        </dgm:presLayoutVars>
      </dgm:prSet>
      <dgm:spPr/>
    </dgm:pt>
  </dgm:ptLst>
  <dgm:cxnLst>
    <dgm:cxn modelId="{2038EE03-A354-4349-B738-B919E2E93EEC}" type="presOf" srcId="{96DE89AB-D1F8-4532-959B-EFC4E45AD010}" destId="{A814CA9F-EBC8-4090-B375-4FE979D8979D}" srcOrd="0" destOrd="0" presId="urn:microsoft.com/office/officeart/2005/8/layout/bProcess3"/>
    <dgm:cxn modelId="{0D05DD10-766A-4AB8-B752-4E335A24F989}" type="presOf" srcId="{FB62B7C6-CA13-4E29-84E2-F7F5349AA92E}" destId="{3BD5B60C-58A7-44C1-8BC7-F7BA34FF95F2}" srcOrd="1" destOrd="0" presId="urn:microsoft.com/office/officeart/2005/8/layout/bProcess3"/>
    <dgm:cxn modelId="{2266D116-08BC-4725-992C-B9BAD7CB8A57}" type="presOf" srcId="{BA2CED0E-8523-445B-883C-DFC92A2CB88C}" destId="{EE023027-3552-47F5-BC9C-C5F45D729FBC}" srcOrd="0" destOrd="0" presId="urn:microsoft.com/office/officeart/2005/8/layout/bProcess3"/>
    <dgm:cxn modelId="{49A85119-0B84-4283-B187-ABDB98579F4C}" type="presOf" srcId="{4953100F-2D9A-4128-AE78-79C9808E0044}" destId="{7CA32859-78A0-4493-BB55-915ABC6A1CF1}" srcOrd="0" destOrd="0" presId="urn:microsoft.com/office/officeart/2005/8/layout/bProcess3"/>
    <dgm:cxn modelId="{E2BC8E20-BE5C-4915-83A6-F2E8C2C48C79}" type="presOf" srcId="{894B55FD-B65B-4E2B-B814-FAE1AC941F28}" destId="{01D1F2F5-07E1-44BA-9198-76F4C6B6A84C}" srcOrd="1" destOrd="0" presId="urn:microsoft.com/office/officeart/2005/8/layout/bProcess3"/>
    <dgm:cxn modelId="{E0DA9E63-96B4-424F-9ECF-63979182764B}" type="presOf" srcId="{0A5CA3B5-EA25-418D-B924-EC4AFB4901D4}" destId="{53DE461C-D596-466A-8F54-052B2101F2FA}" srcOrd="0" destOrd="0" presId="urn:microsoft.com/office/officeart/2005/8/layout/bProcess3"/>
    <dgm:cxn modelId="{B257D546-9D9C-40F5-8214-CE28CA97862E}" srcId="{11021A3C-0326-4CE8-B809-EDF28D7C1D5F}" destId="{BA2CED0E-8523-445B-883C-DFC92A2CB88C}" srcOrd="4" destOrd="0" parTransId="{CD7084E3-4FB4-4666-961C-A0C839996CC9}" sibTransId="{FC1D5E4B-8B9B-44F2-A050-0920EEC1DB34}"/>
    <dgm:cxn modelId="{F7EBF14D-45EB-41B5-A02D-7FDA6938AB4C}" srcId="{11021A3C-0326-4CE8-B809-EDF28D7C1D5F}" destId="{E1AF0583-A587-4FA5-A286-6BFE145F0DA0}" srcOrd="0" destOrd="0" parTransId="{AE8D5462-2B9A-498E-AB16-775AFED7846F}" sibTransId="{FB62B7C6-CA13-4E29-84E2-F7F5349AA92E}"/>
    <dgm:cxn modelId="{F0C7E36E-5118-430D-9974-A09E1D38065D}" type="presOf" srcId="{11021A3C-0326-4CE8-B809-EDF28D7C1D5F}" destId="{CEF7EEE0-A281-476C-8DF3-68EDB47BB8CB}" srcOrd="0" destOrd="0" presId="urn:microsoft.com/office/officeart/2005/8/layout/bProcess3"/>
    <dgm:cxn modelId="{C148657C-A550-477C-9C70-612E096F1893}" srcId="{11021A3C-0326-4CE8-B809-EDF28D7C1D5F}" destId="{4953100F-2D9A-4128-AE78-79C9808E0044}" srcOrd="2" destOrd="0" parTransId="{753FB488-694F-4BF5-BDA5-EED7CC33FD0A}" sibTransId="{1DD517CC-E269-41DF-83E2-A24ED91077D3}"/>
    <dgm:cxn modelId="{9BAF0E8B-D589-42FB-809F-52D69A7DA22E}" type="presOf" srcId="{B6F8C50C-64DC-49B8-8414-F42472C668ED}" destId="{C0FE532D-7542-463D-A815-689209768E1E}" srcOrd="1" destOrd="0" presId="urn:microsoft.com/office/officeart/2005/8/layout/bProcess3"/>
    <dgm:cxn modelId="{D10FFF94-50C1-493D-8AD8-9C63AD68853D}" srcId="{11021A3C-0326-4CE8-B809-EDF28D7C1D5F}" destId="{96DE89AB-D1F8-4532-959B-EFC4E45AD010}" srcOrd="1" destOrd="0" parTransId="{1F47AA07-08D1-464A-8CCF-9BC19ACBA49D}" sibTransId="{B6F8C50C-64DC-49B8-8414-F42472C668ED}"/>
    <dgm:cxn modelId="{D93E5FA2-F4C5-4E44-95B0-4D13309B4512}" type="presOf" srcId="{FB62B7C6-CA13-4E29-84E2-F7F5349AA92E}" destId="{5F680934-EE05-4C63-8358-369EBA70C6E8}" srcOrd="0" destOrd="0" presId="urn:microsoft.com/office/officeart/2005/8/layout/bProcess3"/>
    <dgm:cxn modelId="{EE8FF4B2-D6E2-4D01-9786-94DE735DA1BA}" srcId="{11021A3C-0326-4CE8-B809-EDF28D7C1D5F}" destId="{0A5CA3B5-EA25-418D-B924-EC4AFB4901D4}" srcOrd="3" destOrd="0" parTransId="{4FE52671-06DD-4536-8190-873137540474}" sibTransId="{894B55FD-B65B-4E2B-B814-FAE1AC941F28}"/>
    <dgm:cxn modelId="{96403FCB-F236-4A4C-9AB6-2786403107E9}" type="presOf" srcId="{1DD517CC-E269-41DF-83E2-A24ED91077D3}" destId="{8E52AE32-3FCD-4567-8757-1A16F17C5D8E}" srcOrd="0" destOrd="0" presId="urn:microsoft.com/office/officeart/2005/8/layout/bProcess3"/>
    <dgm:cxn modelId="{E78CFED8-AD50-4855-AE03-AC98F34EA6CA}" type="presOf" srcId="{1DD517CC-E269-41DF-83E2-A24ED91077D3}" destId="{4368C825-D2F5-429F-B6E6-071124A3C67D}" srcOrd="1" destOrd="0" presId="urn:microsoft.com/office/officeart/2005/8/layout/bProcess3"/>
    <dgm:cxn modelId="{1B8AD0EC-B99A-4B5B-BC12-0FD52021FCE9}" type="presOf" srcId="{B6F8C50C-64DC-49B8-8414-F42472C668ED}" destId="{98927172-C176-46B6-857C-1739DEE5A9CF}" srcOrd="0" destOrd="0" presId="urn:microsoft.com/office/officeart/2005/8/layout/bProcess3"/>
    <dgm:cxn modelId="{6C63FAF4-FC19-4C59-B665-C73D1A53DADD}" type="presOf" srcId="{E1AF0583-A587-4FA5-A286-6BFE145F0DA0}" destId="{ACE2C804-D98B-4E07-86AA-93725B2628BD}" srcOrd="0" destOrd="0" presId="urn:microsoft.com/office/officeart/2005/8/layout/bProcess3"/>
    <dgm:cxn modelId="{027281F8-8897-48E0-B5EE-19F5087957CE}" type="presOf" srcId="{894B55FD-B65B-4E2B-B814-FAE1AC941F28}" destId="{6BF9202F-5923-4D81-BC64-94B92F274377}" srcOrd="0" destOrd="0" presId="urn:microsoft.com/office/officeart/2005/8/layout/bProcess3"/>
    <dgm:cxn modelId="{1348F0A1-7550-4F93-BCBE-C9AF83A6641B}" type="presParOf" srcId="{CEF7EEE0-A281-476C-8DF3-68EDB47BB8CB}" destId="{ACE2C804-D98B-4E07-86AA-93725B2628BD}" srcOrd="0" destOrd="0" presId="urn:microsoft.com/office/officeart/2005/8/layout/bProcess3"/>
    <dgm:cxn modelId="{DAC456C9-63C9-4C22-8831-45941231CB19}" type="presParOf" srcId="{CEF7EEE0-A281-476C-8DF3-68EDB47BB8CB}" destId="{5F680934-EE05-4C63-8358-369EBA70C6E8}" srcOrd="1" destOrd="0" presId="urn:microsoft.com/office/officeart/2005/8/layout/bProcess3"/>
    <dgm:cxn modelId="{0B68B185-946A-43A5-8B2C-79F652F43CFD}" type="presParOf" srcId="{5F680934-EE05-4C63-8358-369EBA70C6E8}" destId="{3BD5B60C-58A7-44C1-8BC7-F7BA34FF95F2}" srcOrd="0" destOrd="0" presId="urn:microsoft.com/office/officeart/2005/8/layout/bProcess3"/>
    <dgm:cxn modelId="{253D226F-871E-4B34-ACB2-A416AEB0E3CE}" type="presParOf" srcId="{CEF7EEE0-A281-476C-8DF3-68EDB47BB8CB}" destId="{A814CA9F-EBC8-4090-B375-4FE979D8979D}" srcOrd="2" destOrd="0" presId="urn:microsoft.com/office/officeart/2005/8/layout/bProcess3"/>
    <dgm:cxn modelId="{1AADD19E-008A-4121-A194-27CDA339F44B}" type="presParOf" srcId="{CEF7EEE0-A281-476C-8DF3-68EDB47BB8CB}" destId="{98927172-C176-46B6-857C-1739DEE5A9CF}" srcOrd="3" destOrd="0" presId="urn:microsoft.com/office/officeart/2005/8/layout/bProcess3"/>
    <dgm:cxn modelId="{1B92D434-C351-41F9-A721-E5C010D28F58}" type="presParOf" srcId="{98927172-C176-46B6-857C-1739DEE5A9CF}" destId="{C0FE532D-7542-463D-A815-689209768E1E}" srcOrd="0" destOrd="0" presId="urn:microsoft.com/office/officeart/2005/8/layout/bProcess3"/>
    <dgm:cxn modelId="{E2EAFF9C-1C0C-4B2D-99C5-C54A063E650D}" type="presParOf" srcId="{CEF7EEE0-A281-476C-8DF3-68EDB47BB8CB}" destId="{7CA32859-78A0-4493-BB55-915ABC6A1CF1}" srcOrd="4" destOrd="0" presId="urn:microsoft.com/office/officeart/2005/8/layout/bProcess3"/>
    <dgm:cxn modelId="{F041B8C8-7F3E-40E8-B2D9-59D577958434}" type="presParOf" srcId="{CEF7EEE0-A281-476C-8DF3-68EDB47BB8CB}" destId="{8E52AE32-3FCD-4567-8757-1A16F17C5D8E}" srcOrd="5" destOrd="0" presId="urn:microsoft.com/office/officeart/2005/8/layout/bProcess3"/>
    <dgm:cxn modelId="{DDDE5854-1F1D-4200-9A32-503CFC3378CE}" type="presParOf" srcId="{8E52AE32-3FCD-4567-8757-1A16F17C5D8E}" destId="{4368C825-D2F5-429F-B6E6-071124A3C67D}" srcOrd="0" destOrd="0" presId="urn:microsoft.com/office/officeart/2005/8/layout/bProcess3"/>
    <dgm:cxn modelId="{1C8CD11A-04F2-4510-9DA4-D72D88B77B99}" type="presParOf" srcId="{CEF7EEE0-A281-476C-8DF3-68EDB47BB8CB}" destId="{53DE461C-D596-466A-8F54-052B2101F2FA}" srcOrd="6" destOrd="0" presId="urn:microsoft.com/office/officeart/2005/8/layout/bProcess3"/>
    <dgm:cxn modelId="{4DD36CF3-07B5-450D-AD16-9F7A66FCB943}" type="presParOf" srcId="{CEF7EEE0-A281-476C-8DF3-68EDB47BB8CB}" destId="{6BF9202F-5923-4D81-BC64-94B92F274377}" srcOrd="7" destOrd="0" presId="urn:microsoft.com/office/officeart/2005/8/layout/bProcess3"/>
    <dgm:cxn modelId="{74FE7054-F6DE-40FB-B5A7-A9D3D9800571}" type="presParOf" srcId="{6BF9202F-5923-4D81-BC64-94B92F274377}" destId="{01D1F2F5-07E1-44BA-9198-76F4C6B6A84C}" srcOrd="0" destOrd="0" presId="urn:microsoft.com/office/officeart/2005/8/layout/bProcess3"/>
    <dgm:cxn modelId="{3BAA7588-F058-4C8E-ABA2-EC520B3EC429}" type="presParOf" srcId="{CEF7EEE0-A281-476C-8DF3-68EDB47BB8CB}" destId="{EE023027-3552-47F5-BC9C-C5F45D729FBC}" srcOrd="8"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1021A3C-0326-4CE8-B809-EDF28D7C1D5F}"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E1AF0583-A587-4FA5-A286-6BFE145F0DA0}">
      <dgm:prSet phldrT="[Text]" custT="1"/>
      <dgm:spPr>
        <a:ln>
          <a:solidFill>
            <a:schemeClr val="bg1">
              <a:lumMod val="65000"/>
            </a:schemeClr>
          </a:solidFill>
        </a:ln>
      </dgm:spPr>
      <dgm:t>
        <a:bodyPr/>
        <a:lstStyle/>
        <a:p>
          <a:r>
            <a:rPr lang="en-US" sz="3500" b="1">
              <a:solidFill>
                <a:schemeClr val="bg1">
                  <a:lumMod val="65000"/>
                </a:schemeClr>
              </a:solidFill>
            </a:rPr>
            <a:t>FSY Office at Church Headquarters</a:t>
          </a:r>
        </a:p>
      </dgm:t>
    </dgm:pt>
    <dgm:pt modelId="{AE8D5462-2B9A-498E-AB16-775AFED7846F}" type="parTrans" cxnId="{F7EBF14D-45EB-41B5-A02D-7FDA6938AB4C}">
      <dgm:prSet/>
      <dgm:spPr/>
      <dgm:t>
        <a:bodyPr/>
        <a:lstStyle/>
        <a:p>
          <a:endParaRPr lang="en-US"/>
        </a:p>
      </dgm:t>
    </dgm:pt>
    <dgm:pt modelId="{FB62B7C6-CA13-4E29-84E2-F7F5349AA92E}" type="sibTrans" cxnId="{F7EBF14D-45EB-41B5-A02D-7FDA6938AB4C}">
      <dgm:prSet/>
      <dgm:spPr>
        <a:ln w="76200">
          <a:solidFill>
            <a:schemeClr val="bg2">
              <a:lumMod val="90000"/>
            </a:schemeClr>
          </a:solidFill>
        </a:ln>
      </dgm:spPr>
      <dgm:t>
        <a:bodyPr/>
        <a:lstStyle/>
        <a:p>
          <a:endParaRPr lang="en-US"/>
        </a:p>
      </dgm:t>
    </dgm:pt>
    <dgm:pt modelId="{96DE89AB-D1F8-4532-959B-EFC4E45AD010}">
      <dgm:prSet phldrT="[Text]" custT="1"/>
      <dgm:spPr>
        <a:ln w="3175">
          <a:solidFill>
            <a:schemeClr val="bg1">
              <a:lumMod val="65000"/>
            </a:schemeClr>
          </a:solidFill>
        </a:ln>
      </dgm:spPr>
      <dgm:t>
        <a:bodyPr/>
        <a:lstStyle/>
        <a:p>
          <a:r>
            <a:rPr lang="en-US" sz="3500" b="1">
              <a:solidFill>
                <a:schemeClr val="bg1">
                  <a:lumMod val="65000"/>
                </a:schemeClr>
              </a:solidFill>
            </a:rPr>
            <a:t>Area Presidency</a:t>
          </a:r>
        </a:p>
      </dgm:t>
    </dgm:pt>
    <dgm:pt modelId="{1F47AA07-08D1-464A-8CCF-9BC19ACBA49D}" type="parTrans" cxnId="{D10FFF94-50C1-493D-8AD8-9C63AD68853D}">
      <dgm:prSet/>
      <dgm:spPr/>
      <dgm:t>
        <a:bodyPr/>
        <a:lstStyle/>
        <a:p>
          <a:endParaRPr lang="en-US"/>
        </a:p>
      </dgm:t>
    </dgm:pt>
    <dgm:pt modelId="{B6F8C50C-64DC-49B8-8414-F42472C668ED}" type="sibTrans" cxnId="{D10FFF94-50C1-493D-8AD8-9C63AD68853D}">
      <dgm:prSet/>
      <dgm:spPr>
        <a:ln w="76200">
          <a:solidFill>
            <a:schemeClr val="bg2">
              <a:lumMod val="90000"/>
            </a:schemeClr>
          </a:solidFill>
        </a:ln>
      </dgm:spPr>
      <dgm:t>
        <a:bodyPr/>
        <a:lstStyle/>
        <a:p>
          <a:endParaRPr lang="en-US"/>
        </a:p>
      </dgm:t>
    </dgm:pt>
    <dgm:pt modelId="{4953100F-2D9A-4128-AE78-79C9808E0044}">
      <dgm:prSet phldrT="[Text]" custT="1"/>
      <dgm:spPr>
        <a:ln w="3175">
          <a:solidFill>
            <a:schemeClr val="bg1">
              <a:lumMod val="65000"/>
            </a:schemeClr>
          </a:solidFill>
        </a:ln>
      </dgm:spPr>
      <dgm:t>
        <a:bodyPr/>
        <a:lstStyle/>
        <a:p>
          <a:r>
            <a:rPr lang="en-US" sz="3500" b="1">
              <a:solidFill>
                <a:schemeClr val="bg1">
                  <a:lumMod val="65000"/>
                </a:schemeClr>
              </a:solidFill>
            </a:rPr>
            <a:t>Coordinating Council </a:t>
          </a:r>
          <a:br>
            <a:rPr lang="en-US" sz="2800">
              <a:solidFill>
                <a:schemeClr val="bg1">
                  <a:lumMod val="65000"/>
                </a:schemeClr>
              </a:solidFill>
            </a:rPr>
          </a:br>
          <a:r>
            <a:rPr lang="en-US" sz="2800">
              <a:solidFill>
                <a:schemeClr val="bg1">
                  <a:lumMod val="65000"/>
                </a:schemeClr>
              </a:solidFill>
            </a:rPr>
            <a:t>(Area Seventy, FSY representative)</a:t>
          </a:r>
        </a:p>
      </dgm:t>
    </dgm:pt>
    <dgm:pt modelId="{753FB488-694F-4BF5-BDA5-EED7CC33FD0A}" type="parTrans" cxnId="{C148657C-A550-477C-9C70-612E096F1893}">
      <dgm:prSet/>
      <dgm:spPr/>
      <dgm:t>
        <a:bodyPr/>
        <a:lstStyle/>
        <a:p>
          <a:endParaRPr lang="en-US"/>
        </a:p>
      </dgm:t>
    </dgm:pt>
    <dgm:pt modelId="{1DD517CC-E269-41DF-83E2-A24ED91077D3}" type="sibTrans" cxnId="{C148657C-A550-477C-9C70-612E096F1893}">
      <dgm:prSet/>
      <dgm:spPr>
        <a:ln w="76200">
          <a:solidFill>
            <a:schemeClr val="bg2">
              <a:lumMod val="90000"/>
            </a:schemeClr>
          </a:solidFill>
        </a:ln>
      </dgm:spPr>
      <dgm:t>
        <a:bodyPr/>
        <a:lstStyle/>
        <a:p>
          <a:endParaRPr lang="en-US"/>
        </a:p>
      </dgm:t>
    </dgm:pt>
    <dgm:pt modelId="{0A5CA3B5-EA25-418D-B924-EC4AFB4901D4}">
      <dgm:prSet phldrT="[Text]" custT="1"/>
      <dgm:spPr>
        <a:ln w="38100">
          <a:solidFill>
            <a:schemeClr val="bg1"/>
          </a:solidFill>
        </a:ln>
      </dgm:spPr>
      <dgm:t>
        <a:bodyPr/>
        <a:lstStyle/>
        <a:p>
          <a:r>
            <a:rPr lang="en-US" sz="3500" b="1">
              <a:solidFill>
                <a:schemeClr val="bg1"/>
              </a:solidFill>
            </a:rPr>
            <a:t>Stake</a:t>
          </a:r>
          <a:r>
            <a:rPr lang="en-US" sz="2800">
              <a:solidFill>
                <a:schemeClr val="bg1"/>
              </a:solidFill>
            </a:rPr>
            <a:t> </a:t>
          </a:r>
          <a:br>
            <a:rPr lang="en-US" sz="2800">
              <a:solidFill>
                <a:schemeClr val="bg1"/>
              </a:solidFill>
            </a:rPr>
          </a:br>
          <a:r>
            <a:rPr lang="en-US" sz="2800">
              <a:solidFill>
                <a:schemeClr val="bg1">
                  <a:lumMod val="65000"/>
                </a:schemeClr>
              </a:solidFill>
            </a:rPr>
            <a:t>(</a:t>
          </a:r>
          <a:r>
            <a:rPr lang="en-US" sz="2800">
              <a:solidFill>
                <a:schemeClr val="bg1"/>
              </a:solidFill>
            </a:rPr>
            <a:t>presidency</a:t>
          </a:r>
          <a:r>
            <a:rPr lang="en-US" sz="2800">
              <a:solidFill>
                <a:schemeClr val="bg1">
                  <a:lumMod val="65000"/>
                </a:schemeClr>
              </a:solidFill>
            </a:rPr>
            <a:t>,</a:t>
          </a:r>
          <a:r>
            <a:rPr lang="en-US" sz="2800">
              <a:solidFill>
                <a:schemeClr val="bg1"/>
              </a:solidFill>
            </a:rPr>
            <a:t> </a:t>
          </a:r>
          <a:r>
            <a:rPr lang="en-US" sz="2800">
              <a:solidFill>
                <a:schemeClr val="bg1">
                  <a:lumMod val="65000"/>
                </a:schemeClr>
              </a:solidFill>
            </a:rPr>
            <a:t>YSA RS presidents)</a:t>
          </a:r>
        </a:p>
      </dgm:t>
    </dgm:pt>
    <dgm:pt modelId="{4FE52671-06DD-4536-8190-873137540474}" type="parTrans" cxnId="{EE8FF4B2-D6E2-4D01-9786-94DE735DA1BA}">
      <dgm:prSet/>
      <dgm:spPr/>
      <dgm:t>
        <a:bodyPr/>
        <a:lstStyle/>
        <a:p>
          <a:endParaRPr lang="en-US"/>
        </a:p>
      </dgm:t>
    </dgm:pt>
    <dgm:pt modelId="{894B55FD-B65B-4E2B-B814-FAE1AC941F28}" type="sibTrans" cxnId="{EE8FF4B2-D6E2-4D01-9786-94DE735DA1BA}">
      <dgm:prSet/>
      <dgm:spPr>
        <a:ln w="76200">
          <a:solidFill>
            <a:schemeClr val="bg2">
              <a:lumMod val="90000"/>
            </a:schemeClr>
          </a:solidFill>
        </a:ln>
      </dgm:spPr>
      <dgm:t>
        <a:bodyPr/>
        <a:lstStyle/>
        <a:p>
          <a:endParaRPr lang="en-US"/>
        </a:p>
      </dgm:t>
    </dgm:pt>
    <dgm:pt modelId="{BA2CED0E-8523-445B-883C-DFC92A2CB88C}">
      <dgm:prSet phldrT="[Text]" custT="1"/>
      <dgm:spPr>
        <a:ln>
          <a:solidFill>
            <a:schemeClr val="bg1">
              <a:lumMod val="65000"/>
            </a:schemeClr>
          </a:solidFill>
        </a:ln>
      </dgm:spPr>
      <dgm:t>
        <a:bodyPr/>
        <a:lstStyle/>
        <a:p>
          <a:r>
            <a:rPr lang="en-US" sz="3500" b="1">
              <a:solidFill>
                <a:schemeClr val="bg1">
                  <a:lumMod val="65000"/>
                </a:schemeClr>
              </a:solidFill>
            </a:rPr>
            <a:t>Ward</a:t>
          </a:r>
          <a:br>
            <a:rPr lang="en-US" sz="3500" b="1">
              <a:solidFill>
                <a:schemeClr val="bg1">
                  <a:lumMod val="65000"/>
                </a:schemeClr>
              </a:solidFill>
            </a:rPr>
          </a:br>
          <a:r>
            <a:rPr lang="en-US" sz="2800" b="0">
              <a:solidFill>
                <a:schemeClr val="bg1">
                  <a:lumMod val="65000"/>
                </a:schemeClr>
              </a:solidFill>
            </a:rPr>
            <a:t>(bishopric, FSY representative)</a:t>
          </a:r>
          <a:endParaRPr lang="en-US" sz="2800" b="1">
            <a:solidFill>
              <a:schemeClr val="bg1">
                <a:lumMod val="65000"/>
              </a:schemeClr>
            </a:solidFill>
          </a:endParaRPr>
        </a:p>
      </dgm:t>
    </dgm:pt>
    <dgm:pt modelId="{CD7084E3-4FB4-4666-961C-A0C839996CC9}" type="parTrans" cxnId="{B257D546-9D9C-40F5-8214-CE28CA97862E}">
      <dgm:prSet/>
      <dgm:spPr/>
      <dgm:t>
        <a:bodyPr/>
        <a:lstStyle/>
        <a:p>
          <a:endParaRPr lang="en-US"/>
        </a:p>
      </dgm:t>
    </dgm:pt>
    <dgm:pt modelId="{FC1D5E4B-8B9B-44F2-A050-0920EEC1DB34}" type="sibTrans" cxnId="{B257D546-9D9C-40F5-8214-CE28CA97862E}">
      <dgm:prSet/>
      <dgm:spPr/>
      <dgm:t>
        <a:bodyPr/>
        <a:lstStyle/>
        <a:p>
          <a:endParaRPr lang="en-US"/>
        </a:p>
      </dgm:t>
    </dgm:pt>
    <dgm:pt modelId="{CEF7EEE0-A281-476C-8DF3-68EDB47BB8CB}" type="pres">
      <dgm:prSet presAssocID="{11021A3C-0326-4CE8-B809-EDF28D7C1D5F}" presName="Name0" presStyleCnt="0">
        <dgm:presLayoutVars>
          <dgm:dir/>
          <dgm:resizeHandles val="exact"/>
        </dgm:presLayoutVars>
      </dgm:prSet>
      <dgm:spPr/>
    </dgm:pt>
    <dgm:pt modelId="{ACE2C804-D98B-4E07-86AA-93725B2628BD}" type="pres">
      <dgm:prSet presAssocID="{E1AF0583-A587-4FA5-A286-6BFE145F0DA0}" presName="node" presStyleLbl="node1" presStyleIdx="0" presStyleCnt="5" custLinFactNeighborX="62467" custLinFactNeighborY="78">
        <dgm:presLayoutVars>
          <dgm:bulletEnabled val="1"/>
        </dgm:presLayoutVars>
      </dgm:prSet>
      <dgm:spPr/>
    </dgm:pt>
    <dgm:pt modelId="{5F680934-EE05-4C63-8358-369EBA70C6E8}" type="pres">
      <dgm:prSet presAssocID="{FB62B7C6-CA13-4E29-84E2-F7F5349AA92E}" presName="sibTrans" presStyleLbl="sibTrans1D1" presStyleIdx="0" presStyleCnt="4"/>
      <dgm:spPr/>
    </dgm:pt>
    <dgm:pt modelId="{3BD5B60C-58A7-44C1-8BC7-F7BA34FF95F2}" type="pres">
      <dgm:prSet presAssocID="{FB62B7C6-CA13-4E29-84E2-F7F5349AA92E}" presName="connectorText" presStyleLbl="sibTrans1D1" presStyleIdx="0" presStyleCnt="4"/>
      <dgm:spPr/>
    </dgm:pt>
    <dgm:pt modelId="{A814CA9F-EBC8-4090-B375-4FE979D8979D}" type="pres">
      <dgm:prSet presAssocID="{96DE89AB-D1F8-4532-959B-EFC4E45AD010}" presName="node" presStyleLbl="node1" presStyleIdx="1" presStyleCnt="5" custLinFactNeighborX="61344" custLinFactNeighborY="0">
        <dgm:presLayoutVars>
          <dgm:bulletEnabled val="1"/>
        </dgm:presLayoutVars>
      </dgm:prSet>
      <dgm:spPr/>
    </dgm:pt>
    <dgm:pt modelId="{98927172-C176-46B6-857C-1739DEE5A9CF}" type="pres">
      <dgm:prSet presAssocID="{B6F8C50C-64DC-49B8-8414-F42472C668ED}" presName="sibTrans" presStyleLbl="sibTrans1D1" presStyleIdx="1" presStyleCnt="4"/>
      <dgm:spPr/>
    </dgm:pt>
    <dgm:pt modelId="{C0FE532D-7542-463D-A815-689209768E1E}" type="pres">
      <dgm:prSet presAssocID="{B6F8C50C-64DC-49B8-8414-F42472C668ED}" presName="connectorText" presStyleLbl="sibTrans1D1" presStyleIdx="1" presStyleCnt="4"/>
      <dgm:spPr/>
    </dgm:pt>
    <dgm:pt modelId="{7CA32859-78A0-4493-BB55-915ABC6A1CF1}" type="pres">
      <dgm:prSet presAssocID="{4953100F-2D9A-4128-AE78-79C9808E0044}" presName="node" presStyleLbl="node1" presStyleIdx="2" presStyleCnt="5" custLinFactX="-100000" custLinFactY="38255" custLinFactNeighborX="-146126" custLinFactNeighborY="100000">
        <dgm:presLayoutVars>
          <dgm:bulletEnabled val="1"/>
        </dgm:presLayoutVars>
      </dgm:prSet>
      <dgm:spPr/>
    </dgm:pt>
    <dgm:pt modelId="{8E52AE32-3FCD-4567-8757-1A16F17C5D8E}" type="pres">
      <dgm:prSet presAssocID="{1DD517CC-E269-41DF-83E2-A24ED91077D3}" presName="sibTrans" presStyleLbl="sibTrans1D1" presStyleIdx="2" presStyleCnt="4"/>
      <dgm:spPr/>
    </dgm:pt>
    <dgm:pt modelId="{4368C825-D2F5-429F-B6E6-071124A3C67D}" type="pres">
      <dgm:prSet presAssocID="{1DD517CC-E269-41DF-83E2-A24ED91077D3}" presName="connectorText" presStyleLbl="sibTrans1D1" presStyleIdx="2" presStyleCnt="4"/>
      <dgm:spPr/>
    </dgm:pt>
    <dgm:pt modelId="{53DE461C-D596-466A-8F54-052B2101F2FA}" type="pres">
      <dgm:prSet presAssocID="{0A5CA3B5-EA25-418D-B924-EC4AFB4901D4}" presName="node" presStyleLbl="node1" presStyleIdx="3" presStyleCnt="5" custLinFactX="23000" custLinFactNeighborX="100000" custLinFactNeighborY="-78">
        <dgm:presLayoutVars>
          <dgm:bulletEnabled val="1"/>
        </dgm:presLayoutVars>
      </dgm:prSet>
      <dgm:spPr/>
    </dgm:pt>
    <dgm:pt modelId="{6BF9202F-5923-4D81-BC64-94B92F274377}" type="pres">
      <dgm:prSet presAssocID="{894B55FD-B65B-4E2B-B814-FAE1AC941F28}" presName="sibTrans" presStyleLbl="sibTrans1D1" presStyleIdx="3" presStyleCnt="4"/>
      <dgm:spPr/>
    </dgm:pt>
    <dgm:pt modelId="{01D1F2F5-07E1-44BA-9198-76F4C6B6A84C}" type="pres">
      <dgm:prSet presAssocID="{894B55FD-B65B-4E2B-B814-FAE1AC941F28}" presName="connectorText" presStyleLbl="sibTrans1D1" presStyleIdx="3" presStyleCnt="4"/>
      <dgm:spPr/>
    </dgm:pt>
    <dgm:pt modelId="{EE023027-3552-47F5-BC9C-C5F45D729FBC}" type="pres">
      <dgm:prSet presAssocID="{BA2CED0E-8523-445B-883C-DFC92A2CB88C}" presName="node" presStyleLbl="node1" presStyleIdx="4" presStyleCnt="5" custLinFactX="23435" custLinFactNeighborX="100000" custLinFactNeighborY="-78">
        <dgm:presLayoutVars>
          <dgm:bulletEnabled val="1"/>
        </dgm:presLayoutVars>
      </dgm:prSet>
      <dgm:spPr/>
    </dgm:pt>
  </dgm:ptLst>
  <dgm:cxnLst>
    <dgm:cxn modelId="{2038EE03-A354-4349-B738-B919E2E93EEC}" type="presOf" srcId="{96DE89AB-D1F8-4532-959B-EFC4E45AD010}" destId="{A814CA9F-EBC8-4090-B375-4FE979D8979D}" srcOrd="0" destOrd="0" presId="urn:microsoft.com/office/officeart/2005/8/layout/bProcess3"/>
    <dgm:cxn modelId="{0D05DD10-766A-4AB8-B752-4E335A24F989}" type="presOf" srcId="{FB62B7C6-CA13-4E29-84E2-F7F5349AA92E}" destId="{3BD5B60C-58A7-44C1-8BC7-F7BA34FF95F2}" srcOrd="1" destOrd="0" presId="urn:microsoft.com/office/officeart/2005/8/layout/bProcess3"/>
    <dgm:cxn modelId="{2266D116-08BC-4725-992C-B9BAD7CB8A57}" type="presOf" srcId="{BA2CED0E-8523-445B-883C-DFC92A2CB88C}" destId="{EE023027-3552-47F5-BC9C-C5F45D729FBC}" srcOrd="0" destOrd="0" presId="urn:microsoft.com/office/officeart/2005/8/layout/bProcess3"/>
    <dgm:cxn modelId="{49A85119-0B84-4283-B187-ABDB98579F4C}" type="presOf" srcId="{4953100F-2D9A-4128-AE78-79C9808E0044}" destId="{7CA32859-78A0-4493-BB55-915ABC6A1CF1}" srcOrd="0" destOrd="0" presId="urn:microsoft.com/office/officeart/2005/8/layout/bProcess3"/>
    <dgm:cxn modelId="{E2BC8E20-BE5C-4915-83A6-F2E8C2C48C79}" type="presOf" srcId="{894B55FD-B65B-4E2B-B814-FAE1AC941F28}" destId="{01D1F2F5-07E1-44BA-9198-76F4C6B6A84C}" srcOrd="1" destOrd="0" presId="urn:microsoft.com/office/officeart/2005/8/layout/bProcess3"/>
    <dgm:cxn modelId="{E0DA9E63-96B4-424F-9ECF-63979182764B}" type="presOf" srcId="{0A5CA3B5-EA25-418D-B924-EC4AFB4901D4}" destId="{53DE461C-D596-466A-8F54-052B2101F2FA}" srcOrd="0" destOrd="0" presId="urn:microsoft.com/office/officeart/2005/8/layout/bProcess3"/>
    <dgm:cxn modelId="{B257D546-9D9C-40F5-8214-CE28CA97862E}" srcId="{11021A3C-0326-4CE8-B809-EDF28D7C1D5F}" destId="{BA2CED0E-8523-445B-883C-DFC92A2CB88C}" srcOrd="4" destOrd="0" parTransId="{CD7084E3-4FB4-4666-961C-A0C839996CC9}" sibTransId="{FC1D5E4B-8B9B-44F2-A050-0920EEC1DB34}"/>
    <dgm:cxn modelId="{F7EBF14D-45EB-41B5-A02D-7FDA6938AB4C}" srcId="{11021A3C-0326-4CE8-B809-EDF28D7C1D5F}" destId="{E1AF0583-A587-4FA5-A286-6BFE145F0DA0}" srcOrd="0" destOrd="0" parTransId="{AE8D5462-2B9A-498E-AB16-775AFED7846F}" sibTransId="{FB62B7C6-CA13-4E29-84E2-F7F5349AA92E}"/>
    <dgm:cxn modelId="{F0C7E36E-5118-430D-9974-A09E1D38065D}" type="presOf" srcId="{11021A3C-0326-4CE8-B809-EDF28D7C1D5F}" destId="{CEF7EEE0-A281-476C-8DF3-68EDB47BB8CB}" srcOrd="0" destOrd="0" presId="urn:microsoft.com/office/officeart/2005/8/layout/bProcess3"/>
    <dgm:cxn modelId="{C148657C-A550-477C-9C70-612E096F1893}" srcId="{11021A3C-0326-4CE8-B809-EDF28D7C1D5F}" destId="{4953100F-2D9A-4128-AE78-79C9808E0044}" srcOrd="2" destOrd="0" parTransId="{753FB488-694F-4BF5-BDA5-EED7CC33FD0A}" sibTransId="{1DD517CC-E269-41DF-83E2-A24ED91077D3}"/>
    <dgm:cxn modelId="{9BAF0E8B-D589-42FB-809F-52D69A7DA22E}" type="presOf" srcId="{B6F8C50C-64DC-49B8-8414-F42472C668ED}" destId="{C0FE532D-7542-463D-A815-689209768E1E}" srcOrd="1" destOrd="0" presId="urn:microsoft.com/office/officeart/2005/8/layout/bProcess3"/>
    <dgm:cxn modelId="{D10FFF94-50C1-493D-8AD8-9C63AD68853D}" srcId="{11021A3C-0326-4CE8-B809-EDF28D7C1D5F}" destId="{96DE89AB-D1F8-4532-959B-EFC4E45AD010}" srcOrd="1" destOrd="0" parTransId="{1F47AA07-08D1-464A-8CCF-9BC19ACBA49D}" sibTransId="{B6F8C50C-64DC-49B8-8414-F42472C668ED}"/>
    <dgm:cxn modelId="{D93E5FA2-F4C5-4E44-95B0-4D13309B4512}" type="presOf" srcId="{FB62B7C6-CA13-4E29-84E2-F7F5349AA92E}" destId="{5F680934-EE05-4C63-8358-369EBA70C6E8}" srcOrd="0" destOrd="0" presId="urn:microsoft.com/office/officeart/2005/8/layout/bProcess3"/>
    <dgm:cxn modelId="{EE8FF4B2-D6E2-4D01-9786-94DE735DA1BA}" srcId="{11021A3C-0326-4CE8-B809-EDF28D7C1D5F}" destId="{0A5CA3B5-EA25-418D-B924-EC4AFB4901D4}" srcOrd="3" destOrd="0" parTransId="{4FE52671-06DD-4536-8190-873137540474}" sibTransId="{894B55FD-B65B-4E2B-B814-FAE1AC941F28}"/>
    <dgm:cxn modelId="{96403FCB-F236-4A4C-9AB6-2786403107E9}" type="presOf" srcId="{1DD517CC-E269-41DF-83E2-A24ED91077D3}" destId="{8E52AE32-3FCD-4567-8757-1A16F17C5D8E}" srcOrd="0" destOrd="0" presId="urn:microsoft.com/office/officeart/2005/8/layout/bProcess3"/>
    <dgm:cxn modelId="{E78CFED8-AD50-4855-AE03-AC98F34EA6CA}" type="presOf" srcId="{1DD517CC-E269-41DF-83E2-A24ED91077D3}" destId="{4368C825-D2F5-429F-B6E6-071124A3C67D}" srcOrd="1" destOrd="0" presId="urn:microsoft.com/office/officeart/2005/8/layout/bProcess3"/>
    <dgm:cxn modelId="{1B8AD0EC-B99A-4B5B-BC12-0FD52021FCE9}" type="presOf" srcId="{B6F8C50C-64DC-49B8-8414-F42472C668ED}" destId="{98927172-C176-46B6-857C-1739DEE5A9CF}" srcOrd="0" destOrd="0" presId="urn:microsoft.com/office/officeart/2005/8/layout/bProcess3"/>
    <dgm:cxn modelId="{6C63FAF4-FC19-4C59-B665-C73D1A53DADD}" type="presOf" srcId="{E1AF0583-A587-4FA5-A286-6BFE145F0DA0}" destId="{ACE2C804-D98B-4E07-86AA-93725B2628BD}" srcOrd="0" destOrd="0" presId="urn:microsoft.com/office/officeart/2005/8/layout/bProcess3"/>
    <dgm:cxn modelId="{027281F8-8897-48E0-B5EE-19F5087957CE}" type="presOf" srcId="{894B55FD-B65B-4E2B-B814-FAE1AC941F28}" destId="{6BF9202F-5923-4D81-BC64-94B92F274377}" srcOrd="0" destOrd="0" presId="urn:microsoft.com/office/officeart/2005/8/layout/bProcess3"/>
    <dgm:cxn modelId="{1348F0A1-7550-4F93-BCBE-C9AF83A6641B}" type="presParOf" srcId="{CEF7EEE0-A281-476C-8DF3-68EDB47BB8CB}" destId="{ACE2C804-D98B-4E07-86AA-93725B2628BD}" srcOrd="0" destOrd="0" presId="urn:microsoft.com/office/officeart/2005/8/layout/bProcess3"/>
    <dgm:cxn modelId="{DAC456C9-63C9-4C22-8831-45941231CB19}" type="presParOf" srcId="{CEF7EEE0-A281-476C-8DF3-68EDB47BB8CB}" destId="{5F680934-EE05-4C63-8358-369EBA70C6E8}" srcOrd="1" destOrd="0" presId="urn:microsoft.com/office/officeart/2005/8/layout/bProcess3"/>
    <dgm:cxn modelId="{0B68B185-946A-43A5-8B2C-79F652F43CFD}" type="presParOf" srcId="{5F680934-EE05-4C63-8358-369EBA70C6E8}" destId="{3BD5B60C-58A7-44C1-8BC7-F7BA34FF95F2}" srcOrd="0" destOrd="0" presId="urn:microsoft.com/office/officeart/2005/8/layout/bProcess3"/>
    <dgm:cxn modelId="{253D226F-871E-4B34-ACB2-A416AEB0E3CE}" type="presParOf" srcId="{CEF7EEE0-A281-476C-8DF3-68EDB47BB8CB}" destId="{A814CA9F-EBC8-4090-B375-4FE979D8979D}" srcOrd="2" destOrd="0" presId="urn:microsoft.com/office/officeart/2005/8/layout/bProcess3"/>
    <dgm:cxn modelId="{1AADD19E-008A-4121-A194-27CDA339F44B}" type="presParOf" srcId="{CEF7EEE0-A281-476C-8DF3-68EDB47BB8CB}" destId="{98927172-C176-46B6-857C-1739DEE5A9CF}" srcOrd="3" destOrd="0" presId="urn:microsoft.com/office/officeart/2005/8/layout/bProcess3"/>
    <dgm:cxn modelId="{1B92D434-C351-41F9-A721-E5C010D28F58}" type="presParOf" srcId="{98927172-C176-46B6-857C-1739DEE5A9CF}" destId="{C0FE532D-7542-463D-A815-689209768E1E}" srcOrd="0" destOrd="0" presId="urn:microsoft.com/office/officeart/2005/8/layout/bProcess3"/>
    <dgm:cxn modelId="{E2EAFF9C-1C0C-4B2D-99C5-C54A063E650D}" type="presParOf" srcId="{CEF7EEE0-A281-476C-8DF3-68EDB47BB8CB}" destId="{7CA32859-78A0-4493-BB55-915ABC6A1CF1}" srcOrd="4" destOrd="0" presId="urn:microsoft.com/office/officeart/2005/8/layout/bProcess3"/>
    <dgm:cxn modelId="{F041B8C8-7F3E-40E8-B2D9-59D577958434}" type="presParOf" srcId="{CEF7EEE0-A281-476C-8DF3-68EDB47BB8CB}" destId="{8E52AE32-3FCD-4567-8757-1A16F17C5D8E}" srcOrd="5" destOrd="0" presId="urn:microsoft.com/office/officeart/2005/8/layout/bProcess3"/>
    <dgm:cxn modelId="{DDDE5854-1F1D-4200-9A32-503CFC3378CE}" type="presParOf" srcId="{8E52AE32-3FCD-4567-8757-1A16F17C5D8E}" destId="{4368C825-D2F5-429F-B6E6-071124A3C67D}" srcOrd="0" destOrd="0" presId="urn:microsoft.com/office/officeart/2005/8/layout/bProcess3"/>
    <dgm:cxn modelId="{1C8CD11A-04F2-4510-9DA4-D72D88B77B99}" type="presParOf" srcId="{CEF7EEE0-A281-476C-8DF3-68EDB47BB8CB}" destId="{53DE461C-D596-466A-8F54-052B2101F2FA}" srcOrd="6" destOrd="0" presId="urn:microsoft.com/office/officeart/2005/8/layout/bProcess3"/>
    <dgm:cxn modelId="{4DD36CF3-07B5-450D-AD16-9F7A66FCB943}" type="presParOf" srcId="{CEF7EEE0-A281-476C-8DF3-68EDB47BB8CB}" destId="{6BF9202F-5923-4D81-BC64-94B92F274377}" srcOrd="7" destOrd="0" presId="urn:microsoft.com/office/officeart/2005/8/layout/bProcess3"/>
    <dgm:cxn modelId="{74FE7054-F6DE-40FB-B5A7-A9D3D9800571}" type="presParOf" srcId="{6BF9202F-5923-4D81-BC64-94B92F274377}" destId="{01D1F2F5-07E1-44BA-9198-76F4C6B6A84C}" srcOrd="0" destOrd="0" presId="urn:microsoft.com/office/officeart/2005/8/layout/bProcess3"/>
    <dgm:cxn modelId="{3BAA7588-F058-4C8E-ABA2-EC520B3EC429}" type="presParOf" srcId="{CEF7EEE0-A281-476C-8DF3-68EDB47BB8CB}" destId="{EE023027-3552-47F5-BC9C-C5F45D729FBC}" srcOrd="8"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1021A3C-0326-4CE8-B809-EDF28D7C1D5F}"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E1AF0583-A587-4FA5-A286-6BFE145F0DA0}">
      <dgm:prSet phldrT="[Text]" custT="1"/>
      <dgm:spPr>
        <a:ln>
          <a:solidFill>
            <a:schemeClr val="bg1">
              <a:lumMod val="65000"/>
            </a:schemeClr>
          </a:solidFill>
        </a:ln>
      </dgm:spPr>
      <dgm:t>
        <a:bodyPr/>
        <a:lstStyle/>
        <a:p>
          <a:r>
            <a:rPr lang="en-US" sz="3500" b="1">
              <a:solidFill>
                <a:schemeClr val="bg1">
                  <a:lumMod val="65000"/>
                </a:schemeClr>
              </a:solidFill>
            </a:rPr>
            <a:t>FSY Office at Church Headquarters</a:t>
          </a:r>
        </a:p>
      </dgm:t>
    </dgm:pt>
    <dgm:pt modelId="{AE8D5462-2B9A-498E-AB16-775AFED7846F}" type="parTrans" cxnId="{F7EBF14D-45EB-41B5-A02D-7FDA6938AB4C}">
      <dgm:prSet/>
      <dgm:spPr/>
      <dgm:t>
        <a:bodyPr/>
        <a:lstStyle/>
        <a:p>
          <a:endParaRPr lang="en-US"/>
        </a:p>
      </dgm:t>
    </dgm:pt>
    <dgm:pt modelId="{FB62B7C6-CA13-4E29-84E2-F7F5349AA92E}" type="sibTrans" cxnId="{F7EBF14D-45EB-41B5-A02D-7FDA6938AB4C}">
      <dgm:prSet/>
      <dgm:spPr>
        <a:ln w="76200">
          <a:solidFill>
            <a:schemeClr val="bg2">
              <a:lumMod val="90000"/>
            </a:schemeClr>
          </a:solidFill>
        </a:ln>
      </dgm:spPr>
      <dgm:t>
        <a:bodyPr/>
        <a:lstStyle/>
        <a:p>
          <a:endParaRPr lang="en-US"/>
        </a:p>
      </dgm:t>
    </dgm:pt>
    <dgm:pt modelId="{96DE89AB-D1F8-4532-959B-EFC4E45AD010}">
      <dgm:prSet phldrT="[Text]" custT="1"/>
      <dgm:spPr>
        <a:ln w="3175">
          <a:solidFill>
            <a:schemeClr val="bg1">
              <a:lumMod val="65000"/>
            </a:schemeClr>
          </a:solidFill>
        </a:ln>
      </dgm:spPr>
      <dgm:t>
        <a:bodyPr/>
        <a:lstStyle/>
        <a:p>
          <a:r>
            <a:rPr lang="en-US" sz="3500" b="1">
              <a:solidFill>
                <a:schemeClr val="bg1">
                  <a:lumMod val="65000"/>
                </a:schemeClr>
              </a:solidFill>
            </a:rPr>
            <a:t>Area Presidency</a:t>
          </a:r>
        </a:p>
      </dgm:t>
    </dgm:pt>
    <dgm:pt modelId="{1F47AA07-08D1-464A-8CCF-9BC19ACBA49D}" type="parTrans" cxnId="{D10FFF94-50C1-493D-8AD8-9C63AD68853D}">
      <dgm:prSet/>
      <dgm:spPr/>
      <dgm:t>
        <a:bodyPr/>
        <a:lstStyle/>
        <a:p>
          <a:endParaRPr lang="en-US"/>
        </a:p>
      </dgm:t>
    </dgm:pt>
    <dgm:pt modelId="{B6F8C50C-64DC-49B8-8414-F42472C668ED}" type="sibTrans" cxnId="{D10FFF94-50C1-493D-8AD8-9C63AD68853D}">
      <dgm:prSet/>
      <dgm:spPr>
        <a:ln w="76200">
          <a:solidFill>
            <a:schemeClr val="bg2">
              <a:lumMod val="90000"/>
            </a:schemeClr>
          </a:solidFill>
        </a:ln>
      </dgm:spPr>
      <dgm:t>
        <a:bodyPr/>
        <a:lstStyle/>
        <a:p>
          <a:endParaRPr lang="en-US"/>
        </a:p>
      </dgm:t>
    </dgm:pt>
    <dgm:pt modelId="{4953100F-2D9A-4128-AE78-79C9808E0044}">
      <dgm:prSet phldrT="[Text]" custT="1"/>
      <dgm:spPr>
        <a:ln w="3175">
          <a:solidFill>
            <a:schemeClr val="bg1">
              <a:lumMod val="65000"/>
            </a:schemeClr>
          </a:solidFill>
        </a:ln>
      </dgm:spPr>
      <dgm:t>
        <a:bodyPr/>
        <a:lstStyle/>
        <a:p>
          <a:r>
            <a:rPr lang="en-US" sz="3500" b="1">
              <a:solidFill>
                <a:schemeClr val="bg1">
                  <a:lumMod val="65000"/>
                </a:schemeClr>
              </a:solidFill>
            </a:rPr>
            <a:t>Coordinating Council </a:t>
          </a:r>
          <a:br>
            <a:rPr lang="en-US" sz="2800">
              <a:solidFill>
                <a:schemeClr val="bg1">
                  <a:lumMod val="65000"/>
                </a:schemeClr>
              </a:solidFill>
            </a:rPr>
          </a:br>
          <a:r>
            <a:rPr lang="en-US" sz="2800">
              <a:solidFill>
                <a:schemeClr val="bg1">
                  <a:lumMod val="65000"/>
                </a:schemeClr>
              </a:solidFill>
            </a:rPr>
            <a:t>(Area Seventy, FSY representative)</a:t>
          </a:r>
        </a:p>
      </dgm:t>
    </dgm:pt>
    <dgm:pt modelId="{753FB488-694F-4BF5-BDA5-EED7CC33FD0A}" type="parTrans" cxnId="{C148657C-A550-477C-9C70-612E096F1893}">
      <dgm:prSet/>
      <dgm:spPr/>
      <dgm:t>
        <a:bodyPr/>
        <a:lstStyle/>
        <a:p>
          <a:endParaRPr lang="en-US"/>
        </a:p>
      </dgm:t>
    </dgm:pt>
    <dgm:pt modelId="{1DD517CC-E269-41DF-83E2-A24ED91077D3}" type="sibTrans" cxnId="{C148657C-A550-477C-9C70-612E096F1893}">
      <dgm:prSet/>
      <dgm:spPr>
        <a:ln w="76200">
          <a:solidFill>
            <a:schemeClr val="bg2">
              <a:lumMod val="90000"/>
            </a:schemeClr>
          </a:solidFill>
        </a:ln>
      </dgm:spPr>
      <dgm:t>
        <a:bodyPr/>
        <a:lstStyle/>
        <a:p>
          <a:endParaRPr lang="en-US"/>
        </a:p>
      </dgm:t>
    </dgm:pt>
    <dgm:pt modelId="{0A5CA3B5-EA25-418D-B924-EC4AFB4901D4}">
      <dgm:prSet phldrT="[Text]" custT="1"/>
      <dgm:spPr>
        <a:ln w="38100">
          <a:solidFill>
            <a:schemeClr val="bg1"/>
          </a:solidFill>
        </a:ln>
      </dgm:spPr>
      <dgm:t>
        <a:bodyPr/>
        <a:lstStyle/>
        <a:p>
          <a:r>
            <a:rPr lang="en-US" sz="3500" b="1">
              <a:solidFill>
                <a:schemeClr val="bg1"/>
              </a:solidFill>
            </a:rPr>
            <a:t>Stake</a:t>
          </a:r>
          <a:r>
            <a:rPr lang="en-US" sz="2800">
              <a:solidFill>
                <a:schemeClr val="bg1"/>
              </a:solidFill>
            </a:rPr>
            <a:t> </a:t>
          </a:r>
          <a:br>
            <a:rPr lang="en-US" sz="2800">
              <a:solidFill>
                <a:schemeClr val="bg1"/>
              </a:solidFill>
            </a:rPr>
          </a:br>
          <a:r>
            <a:rPr lang="en-US" sz="2800">
              <a:solidFill>
                <a:schemeClr val="bg1">
                  <a:lumMod val="65000"/>
                </a:schemeClr>
              </a:solidFill>
            </a:rPr>
            <a:t>(presidency, </a:t>
          </a:r>
          <a:r>
            <a:rPr lang="en-US" sz="2800">
              <a:solidFill>
                <a:schemeClr val="bg1"/>
              </a:solidFill>
            </a:rPr>
            <a:t>YSA RS presidents</a:t>
          </a:r>
          <a:r>
            <a:rPr lang="en-US" sz="2800">
              <a:solidFill>
                <a:schemeClr val="bg1">
                  <a:lumMod val="65000"/>
                </a:schemeClr>
              </a:solidFill>
            </a:rPr>
            <a:t>)</a:t>
          </a:r>
        </a:p>
      </dgm:t>
    </dgm:pt>
    <dgm:pt modelId="{4FE52671-06DD-4536-8190-873137540474}" type="parTrans" cxnId="{EE8FF4B2-D6E2-4D01-9786-94DE735DA1BA}">
      <dgm:prSet/>
      <dgm:spPr/>
      <dgm:t>
        <a:bodyPr/>
        <a:lstStyle/>
        <a:p>
          <a:endParaRPr lang="en-US"/>
        </a:p>
      </dgm:t>
    </dgm:pt>
    <dgm:pt modelId="{894B55FD-B65B-4E2B-B814-FAE1AC941F28}" type="sibTrans" cxnId="{EE8FF4B2-D6E2-4D01-9786-94DE735DA1BA}">
      <dgm:prSet/>
      <dgm:spPr>
        <a:ln w="76200">
          <a:solidFill>
            <a:schemeClr val="bg2">
              <a:lumMod val="90000"/>
            </a:schemeClr>
          </a:solidFill>
        </a:ln>
      </dgm:spPr>
      <dgm:t>
        <a:bodyPr/>
        <a:lstStyle/>
        <a:p>
          <a:endParaRPr lang="en-US"/>
        </a:p>
      </dgm:t>
    </dgm:pt>
    <dgm:pt modelId="{BA2CED0E-8523-445B-883C-DFC92A2CB88C}">
      <dgm:prSet phldrT="[Text]" custT="1"/>
      <dgm:spPr>
        <a:ln>
          <a:solidFill>
            <a:schemeClr val="bg1">
              <a:lumMod val="65000"/>
            </a:schemeClr>
          </a:solidFill>
        </a:ln>
      </dgm:spPr>
      <dgm:t>
        <a:bodyPr/>
        <a:lstStyle/>
        <a:p>
          <a:r>
            <a:rPr lang="en-US" sz="3500" b="1">
              <a:solidFill>
                <a:schemeClr val="bg1">
                  <a:lumMod val="65000"/>
                </a:schemeClr>
              </a:solidFill>
            </a:rPr>
            <a:t>Ward</a:t>
          </a:r>
          <a:br>
            <a:rPr lang="en-US" sz="3500" b="1">
              <a:solidFill>
                <a:schemeClr val="bg1">
                  <a:lumMod val="65000"/>
                </a:schemeClr>
              </a:solidFill>
            </a:rPr>
          </a:br>
          <a:r>
            <a:rPr lang="en-US" sz="2800" b="0">
              <a:solidFill>
                <a:schemeClr val="bg1">
                  <a:lumMod val="65000"/>
                </a:schemeClr>
              </a:solidFill>
            </a:rPr>
            <a:t>(bishopric, FSY representative)</a:t>
          </a:r>
          <a:endParaRPr lang="en-US" sz="2800" b="1">
            <a:solidFill>
              <a:schemeClr val="bg1">
                <a:lumMod val="65000"/>
              </a:schemeClr>
            </a:solidFill>
          </a:endParaRPr>
        </a:p>
      </dgm:t>
    </dgm:pt>
    <dgm:pt modelId="{CD7084E3-4FB4-4666-961C-A0C839996CC9}" type="parTrans" cxnId="{B257D546-9D9C-40F5-8214-CE28CA97862E}">
      <dgm:prSet/>
      <dgm:spPr/>
      <dgm:t>
        <a:bodyPr/>
        <a:lstStyle/>
        <a:p>
          <a:endParaRPr lang="en-US"/>
        </a:p>
      </dgm:t>
    </dgm:pt>
    <dgm:pt modelId="{FC1D5E4B-8B9B-44F2-A050-0920EEC1DB34}" type="sibTrans" cxnId="{B257D546-9D9C-40F5-8214-CE28CA97862E}">
      <dgm:prSet/>
      <dgm:spPr/>
      <dgm:t>
        <a:bodyPr/>
        <a:lstStyle/>
        <a:p>
          <a:endParaRPr lang="en-US"/>
        </a:p>
      </dgm:t>
    </dgm:pt>
    <dgm:pt modelId="{CEF7EEE0-A281-476C-8DF3-68EDB47BB8CB}" type="pres">
      <dgm:prSet presAssocID="{11021A3C-0326-4CE8-B809-EDF28D7C1D5F}" presName="Name0" presStyleCnt="0">
        <dgm:presLayoutVars>
          <dgm:dir/>
          <dgm:resizeHandles val="exact"/>
        </dgm:presLayoutVars>
      </dgm:prSet>
      <dgm:spPr/>
    </dgm:pt>
    <dgm:pt modelId="{ACE2C804-D98B-4E07-86AA-93725B2628BD}" type="pres">
      <dgm:prSet presAssocID="{E1AF0583-A587-4FA5-A286-6BFE145F0DA0}" presName="node" presStyleLbl="node1" presStyleIdx="0" presStyleCnt="5" custLinFactNeighborX="62467" custLinFactNeighborY="78">
        <dgm:presLayoutVars>
          <dgm:bulletEnabled val="1"/>
        </dgm:presLayoutVars>
      </dgm:prSet>
      <dgm:spPr/>
    </dgm:pt>
    <dgm:pt modelId="{5F680934-EE05-4C63-8358-369EBA70C6E8}" type="pres">
      <dgm:prSet presAssocID="{FB62B7C6-CA13-4E29-84E2-F7F5349AA92E}" presName="sibTrans" presStyleLbl="sibTrans1D1" presStyleIdx="0" presStyleCnt="4"/>
      <dgm:spPr/>
    </dgm:pt>
    <dgm:pt modelId="{3BD5B60C-58A7-44C1-8BC7-F7BA34FF95F2}" type="pres">
      <dgm:prSet presAssocID="{FB62B7C6-CA13-4E29-84E2-F7F5349AA92E}" presName="connectorText" presStyleLbl="sibTrans1D1" presStyleIdx="0" presStyleCnt="4"/>
      <dgm:spPr/>
    </dgm:pt>
    <dgm:pt modelId="{A814CA9F-EBC8-4090-B375-4FE979D8979D}" type="pres">
      <dgm:prSet presAssocID="{96DE89AB-D1F8-4532-959B-EFC4E45AD010}" presName="node" presStyleLbl="node1" presStyleIdx="1" presStyleCnt="5" custLinFactNeighborX="61344" custLinFactNeighborY="0">
        <dgm:presLayoutVars>
          <dgm:bulletEnabled val="1"/>
        </dgm:presLayoutVars>
      </dgm:prSet>
      <dgm:spPr/>
    </dgm:pt>
    <dgm:pt modelId="{98927172-C176-46B6-857C-1739DEE5A9CF}" type="pres">
      <dgm:prSet presAssocID="{B6F8C50C-64DC-49B8-8414-F42472C668ED}" presName="sibTrans" presStyleLbl="sibTrans1D1" presStyleIdx="1" presStyleCnt="4"/>
      <dgm:spPr/>
    </dgm:pt>
    <dgm:pt modelId="{C0FE532D-7542-463D-A815-689209768E1E}" type="pres">
      <dgm:prSet presAssocID="{B6F8C50C-64DC-49B8-8414-F42472C668ED}" presName="connectorText" presStyleLbl="sibTrans1D1" presStyleIdx="1" presStyleCnt="4"/>
      <dgm:spPr/>
    </dgm:pt>
    <dgm:pt modelId="{7CA32859-78A0-4493-BB55-915ABC6A1CF1}" type="pres">
      <dgm:prSet presAssocID="{4953100F-2D9A-4128-AE78-79C9808E0044}" presName="node" presStyleLbl="node1" presStyleIdx="2" presStyleCnt="5" custLinFactX="-100000" custLinFactY="38255" custLinFactNeighborX="-146126" custLinFactNeighborY="100000">
        <dgm:presLayoutVars>
          <dgm:bulletEnabled val="1"/>
        </dgm:presLayoutVars>
      </dgm:prSet>
      <dgm:spPr/>
    </dgm:pt>
    <dgm:pt modelId="{8E52AE32-3FCD-4567-8757-1A16F17C5D8E}" type="pres">
      <dgm:prSet presAssocID="{1DD517CC-E269-41DF-83E2-A24ED91077D3}" presName="sibTrans" presStyleLbl="sibTrans1D1" presStyleIdx="2" presStyleCnt="4"/>
      <dgm:spPr/>
    </dgm:pt>
    <dgm:pt modelId="{4368C825-D2F5-429F-B6E6-071124A3C67D}" type="pres">
      <dgm:prSet presAssocID="{1DD517CC-E269-41DF-83E2-A24ED91077D3}" presName="connectorText" presStyleLbl="sibTrans1D1" presStyleIdx="2" presStyleCnt="4"/>
      <dgm:spPr/>
    </dgm:pt>
    <dgm:pt modelId="{53DE461C-D596-466A-8F54-052B2101F2FA}" type="pres">
      <dgm:prSet presAssocID="{0A5CA3B5-EA25-418D-B924-EC4AFB4901D4}" presName="node" presStyleLbl="node1" presStyleIdx="3" presStyleCnt="5" custLinFactX="23000" custLinFactNeighborX="100000" custLinFactNeighborY="-78">
        <dgm:presLayoutVars>
          <dgm:bulletEnabled val="1"/>
        </dgm:presLayoutVars>
      </dgm:prSet>
      <dgm:spPr/>
    </dgm:pt>
    <dgm:pt modelId="{6BF9202F-5923-4D81-BC64-94B92F274377}" type="pres">
      <dgm:prSet presAssocID="{894B55FD-B65B-4E2B-B814-FAE1AC941F28}" presName="sibTrans" presStyleLbl="sibTrans1D1" presStyleIdx="3" presStyleCnt="4"/>
      <dgm:spPr/>
    </dgm:pt>
    <dgm:pt modelId="{01D1F2F5-07E1-44BA-9198-76F4C6B6A84C}" type="pres">
      <dgm:prSet presAssocID="{894B55FD-B65B-4E2B-B814-FAE1AC941F28}" presName="connectorText" presStyleLbl="sibTrans1D1" presStyleIdx="3" presStyleCnt="4"/>
      <dgm:spPr/>
    </dgm:pt>
    <dgm:pt modelId="{EE023027-3552-47F5-BC9C-C5F45D729FBC}" type="pres">
      <dgm:prSet presAssocID="{BA2CED0E-8523-445B-883C-DFC92A2CB88C}" presName="node" presStyleLbl="node1" presStyleIdx="4" presStyleCnt="5" custLinFactX="23435" custLinFactNeighborX="100000" custLinFactNeighborY="-78">
        <dgm:presLayoutVars>
          <dgm:bulletEnabled val="1"/>
        </dgm:presLayoutVars>
      </dgm:prSet>
      <dgm:spPr/>
    </dgm:pt>
  </dgm:ptLst>
  <dgm:cxnLst>
    <dgm:cxn modelId="{2038EE03-A354-4349-B738-B919E2E93EEC}" type="presOf" srcId="{96DE89AB-D1F8-4532-959B-EFC4E45AD010}" destId="{A814CA9F-EBC8-4090-B375-4FE979D8979D}" srcOrd="0" destOrd="0" presId="urn:microsoft.com/office/officeart/2005/8/layout/bProcess3"/>
    <dgm:cxn modelId="{0D05DD10-766A-4AB8-B752-4E335A24F989}" type="presOf" srcId="{FB62B7C6-CA13-4E29-84E2-F7F5349AA92E}" destId="{3BD5B60C-58A7-44C1-8BC7-F7BA34FF95F2}" srcOrd="1" destOrd="0" presId="urn:microsoft.com/office/officeart/2005/8/layout/bProcess3"/>
    <dgm:cxn modelId="{2266D116-08BC-4725-992C-B9BAD7CB8A57}" type="presOf" srcId="{BA2CED0E-8523-445B-883C-DFC92A2CB88C}" destId="{EE023027-3552-47F5-BC9C-C5F45D729FBC}" srcOrd="0" destOrd="0" presId="urn:microsoft.com/office/officeart/2005/8/layout/bProcess3"/>
    <dgm:cxn modelId="{49A85119-0B84-4283-B187-ABDB98579F4C}" type="presOf" srcId="{4953100F-2D9A-4128-AE78-79C9808E0044}" destId="{7CA32859-78A0-4493-BB55-915ABC6A1CF1}" srcOrd="0" destOrd="0" presId="urn:microsoft.com/office/officeart/2005/8/layout/bProcess3"/>
    <dgm:cxn modelId="{E2BC8E20-BE5C-4915-83A6-F2E8C2C48C79}" type="presOf" srcId="{894B55FD-B65B-4E2B-B814-FAE1AC941F28}" destId="{01D1F2F5-07E1-44BA-9198-76F4C6B6A84C}" srcOrd="1" destOrd="0" presId="urn:microsoft.com/office/officeart/2005/8/layout/bProcess3"/>
    <dgm:cxn modelId="{E0DA9E63-96B4-424F-9ECF-63979182764B}" type="presOf" srcId="{0A5CA3B5-EA25-418D-B924-EC4AFB4901D4}" destId="{53DE461C-D596-466A-8F54-052B2101F2FA}" srcOrd="0" destOrd="0" presId="urn:microsoft.com/office/officeart/2005/8/layout/bProcess3"/>
    <dgm:cxn modelId="{B257D546-9D9C-40F5-8214-CE28CA97862E}" srcId="{11021A3C-0326-4CE8-B809-EDF28D7C1D5F}" destId="{BA2CED0E-8523-445B-883C-DFC92A2CB88C}" srcOrd="4" destOrd="0" parTransId="{CD7084E3-4FB4-4666-961C-A0C839996CC9}" sibTransId="{FC1D5E4B-8B9B-44F2-A050-0920EEC1DB34}"/>
    <dgm:cxn modelId="{F7EBF14D-45EB-41B5-A02D-7FDA6938AB4C}" srcId="{11021A3C-0326-4CE8-B809-EDF28D7C1D5F}" destId="{E1AF0583-A587-4FA5-A286-6BFE145F0DA0}" srcOrd="0" destOrd="0" parTransId="{AE8D5462-2B9A-498E-AB16-775AFED7846F}" sibTransId="{FB62B7C6-CA13-4E29-84E2-F7F5349AA92E}"/>
    <dgm:cxn modelId="{F0C7E36E-5118-430D-9974-A09E1D38065D}" type="presOf" srcId="{11021A3C-0326-4CE8-B809-EDF28D7C1D5F}" destId="{CEF7EEE0-A281-476C-8DF3-68EDB47BB8CB}" srcOrd="0" destOrd="0" presId="urn:microsoft.com/office/officeart/2005/8/layout/bProcess3"/>
    <dgm:cxn modelId="{C148657C-A550-477C-9C70-612E096F1893}" srcId="{11021A3C-0326-4CE8-B809-EDF28D7C1D5F}" destId="{4953100F-2D9A-4128-AE78-79C9808E0044}" srcOrd="2" destOrd="0" parTransId="{753FB488-694F-4BF5-BDA5-EED7CC33FD0A}" sibTransId="{1DD517CC-E269-41DF-83E2-A24ED91077D3}"/>
    <dgm:cxn modelId="{9BAF0E8B-D589-42FB-809F-52D69A7DA22E}" type="presOf" srcId="{B6F8C50C-64DC-49B8-8414-F42472C668ED}" destId="{C0FE532D-7542-463D-A815-689209768E1E}" srcOrd="1" destOrd="0" presId="urn:microsoft.com/office/officeart/2005/8/layout/bProcess3"/>
    <dgm:cxn modelId="{D10FFF94-50C1-493D-8AD8-9C63AD68853D}" srcId="{11021A3C-0326-4CE8-B809-EDF28D7C1D5F}" destId="{96DE89AB-D1F8-4532-959B-EFC4E45AD010}" srcOrd="1" destOrd="0" parTransId="{1F47AA07-08D1-464A-8CCF-9BC19ACBA49D}" sibTransId="{B6F8C50C-64DC-49B8-8414-F42472C668ED}"/>
    <dgm:cxn modelId="{D93E5FA2-F4C5-4E44-95B0-4D13309B4512}" type="presOf" srcId="{FB62B7C6-CA13-4E29-84E2-F7F5349AA92E}" destId="{5F680934-EE05-4C63-8358-369EBA70C6E8}" srcOrd="0" destOrd="0" presId="urn:microsoft.com/office/officeart/2005/8/layout/bProcess3"/>
    <dgm:cxn modelId="{EE8FF4B2-D6E2-4D01-9786-94DE735DA1BA}" srcId="{11021A3C-0326-4CE8-B809-EDF28D7C1D5F}" destId="{0A5CA3B5-EA25-418D-B924-EC4AFB4901D4}" srcOrd="3" destOrd="0" parTransId="{4FE52671-06DD-4536-8190-873137540474}" sibTransId="{894B55FD-B65B-4E2B-B814-FAE1AC941F28}"/>
    <dgm:cxn modelId="{96403FCB-F236-4A4C-9AB6-2786403107E9}" type="presOf" srcId="{1DD517CC-E269-41DF-83E2-A24ED91077D3}" destId="{8E52AE32-3FCD-4567-8757-1A16F17C5D8E}" srcOrd="0" destOrd="0" presId="urn:microsoft.com/office/officeart/2005/8/layout/bProcess3"/>
    <dgm:cxn modelId="{E78CFED8-AD50-4855-AE03-AC98F34EA6CA}" type="presOf" srcId="{1DD517CC-E269-41DF-83E2-A24ED91077D3}" destId="{4368C825-D2F5-429F-B6E6-071124A3C67D}" srcOrd="1" destOrd="0" presId="urn:microsoft.com/office/officeart/2005/8/layout/bProcess3"/>
    <dgm:cxn modelId="{1B8AD0EC-B99A-4B5B-BC12-0FD52021FCE9}" type="presOf" srcId="{B6F8C50C-64DC-49B8-8414-F42472C668ED}" destId="{98927172-C176-46B6-857C-1739DEE5A9CF}" srcOrd="0" destOrd="0" presId="urn:microsoft.com/office/officeart/2005/8/layout/bProcess3"/>
    <dgm:cxn modelId="{6C63FAF4-FC19-4C59-B665-C73D1A53DADD}" type="presOf" srcId="{E1AF0583-A587-4FA5-A286-6BFE145F0DA0}" destId="{ACE2C804-D98B-4E07-86AA-93725B2628BD}" srcOrd="0" destOrd="0" presId="urn:microsoft.com/office/officeart/2005/8/layout/bProcess3"/>
    <dgm:cxn modelId="{027281F8-8897-48E0-B5EE-19F5087957CE}" type="presOf" srcId="{894B55FD-B65B-4E2B-B814-FAE1AC941F28}" destId="{6BF9202F-5923-4D81-BC64-94B92F274377}" srcOrd="0" destOrd="0" presId="urn:microsoft.com/office/officeart/2005/8/layout/bProcess3"/>
    <dgm:cxn modelId="{1348F0A1-7550-4F93-BCBE-C9AF83A6641B}" type="presParOf" srcId="{CEF7EEE0-A281-476C-8DF3-68EDB47BB8CB}" destId="{ACE2C804-D98B-4E07-86AA-93725B2628BD}" srcOrd="0" destOrd="0" presId="urn:microsoft.com/office/officeart/2005/8/layout/bProcess3"/>
    <dgm:cxn modelId="{DAC456C9-63C9-4C22-8831-45941231CB19}" type="presParOf" srcId="{CEF7EEE0-A281-476C-8DF3-68EDB47BB8CB}" destId="{5F680934-EE05-4C63-8358-369EBA70C6E8}" srcOrd="1" destOrd="0" presId="urn:microsoft.com/office/officeart/2005/8/layout/bProcess3"/>
    <dgm:cxn modelId="{0B68B185-946A-43A5-8B2C-79F652F43CFD}" type="presParOf" srcId="{5F680934-EE05-4C63-8358-369EBA70C6E8}" destId="{3BD5B60C-58A7-44C1-8BC7-F7BA34FF95F2}" srcOrd="0" destOrd="0" presId="urn:microsoft.com/office/officeart/2005/8/layout/bProcess3"/>
    <dgm:cxn modelId="{253D226F-871E-4B34-ACB2-A416AEB0E3CE}" type="presParOf" srcId="{CEF7EEE0-A281-476C-8DF3-68EDB47BB8CB}" destId="{A814CA9F-EBC8-4090-B375-4FE979D8979D}" srcOrd="2" destOrd="0" presId="urn:microsoft.com/office/officeart/2005/8/layout/bProcess3"/>
    <dgm:cxn modelId="{1AADD19E-008A-4121-A194-27CDA339F44B}" type="presParOf" srcId="{CEF7EEE0-A281-476C-8DF3-68EDB47BB8CB}" destId="{98927172-C176-46B6-857C-1739DEE5A9CF}" srcOrd="3" destOrd="0" presId="urn:microsoft.com/office/officeart/2005/8/layout/bProcess3"/>
    <dgm:cxn modelId="{1B92D434-C351-41F9-A721-E5C010D28F58}" type="presParOf" srcId="{98927172-C176-46B6-857C-1739DEE5A9CF}" destId="{C0FE532D-7542-463D-A815-689209768E1E}" srcOrd="0" destOrd="0" presId="urn:microsoft.com/office/officeart/2005/8/layout/bProcess3"/>
    <dgm:cxn modelId="{E2EAFF9C-1C0C-4B2D-99C5-C54A063E650D}" type="presParOf" srcId="{CEF7EEE0-A281-476C-8DF3-68EDB47BB8CB}" destId="{7CA32859-78A0-4493-BB55-915ABC6A1CF1}" srcOrd="4" destOrd="0" presId="urn:microsoft.com/office/officeart/2005/8/layout/bProcess3"/>
    <dgm:cxn modelId="{F041B8C8-7F3E-40E8-B2D9-59D577958434}" type="presParOf" srcId="{CEF7EEE0-A281-476C-8DF3-68EDB47BB8CB}" destId="{8E52AE32-3FCD-4567-8757-1A16F17C5D8E}" srcOrd="5" destOrd="0" presId="urn:microsoft.com/office/officeart/2005/8/layout/bProcess3"/>
    <dgm:cxn modelId="{DDDE5854-1F1D-4200-9A32-503CFC3378CE}" type="presParOf" srcId="{8E52AE32-3FCD-4567-8757-1A16F17C5D8E}" destId="{4368C825-D2F5-429F-B6E6-071124A3C67D}" srcOrd="0" destOrd="0" presId="urn:microsoft.com/office/officeart/2005/8/layout/bProcess3"/>
    <dgm:cxn modelId="{1C8CD11A-04F2-4510-9DA4-D72D88B77B99}" type="presParOf" srcId="{CEF7EEE0-A281-476C-8DF3-68EDB47BB8CB}" destId="{53DE461C-D596-466A-8F54-052B2101F2FA}" srcOrd="6" destOrd="0" presId="urn:microsoft.com/office/officeart/2005/8/layout/bProcess3"/>
    <dgm:cxn modelId="{4DD36CF3-07B5-450D-AD16-9F7A66FCB943}" type="presParOf" srcId="{CEF7EEE0-A281-476C-8DF3-68EDB47BB8CB}" destId="{6BF9202F-5923-4D81-BC64-94B92F274377}" srcOrd="7" destOrd="0" presId="urn:microsoft.com/office/officeart/2005/8/layout/bProcess3"/>
    <dgm:cxn modelId="{74FE7054-F6DE-40FB-B5A7-A9D3D9800571}" type="presParOf" srcId="{6BF9202F-5923-4D81-BC64-94B92F274377}" destId="{01D1F2F5-07E1-44BA-9198-76F4C6B6A84C}" srcOrd="0" destOrd="0" presId="urn:microsoft.com/office/officeart/2005/8/layout/bProcess3"/>
    <dgm:cxn modelId="{3BAA7588-F058-4C8E-ABA2-EC520B3EC429}" type="presParOf" srcId="{CEF7EEE0-A281-476C-8DF3-68EDB47BB8CB}" destId="{EE023027-3552-47F5-BC9C-C5F45D729FBC}" srcOrd="8"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1021A3C-0326-4CE8-B809-EDF28D7C1D5F}"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E1AF0583-A587-4FA5-A286-6BFE145F0DA0}">
      <dgm:prSet phldrT="[Text]" custT="1"/>
      <dgm:spPr>
        <a:ln>
          <a:solidFill>
            <a:schemeClr val="bg1">
              <a:lumMod val="65000"/>
            </a:schemeClr>
          </a:solidFill>
        </a:ln>
      </dgm:spPr>
      <dgm:t>
        <a:bodyPr/>
        <a:lstStyle/>
        <a:p>
          <a:r>
            <a:rPr lang="en-US" sz="3500" b="1">
              <a:solidFill>
                <a:schemeClr val="bg1">
                  <a:lumMod val="65000"/>
                </a:schemeClr>
              </a:solidFill>
            </a:rPr>
            <a:t>FSY Office at Church Headquarters</a:t>
          </a:r>
        </a:p>
      </dgm:t>
    </dgm:pt>
    <dgm:pt modelId="{AE8D5462-2B9A-498E-AB16-775AFED7846F}" type="parTrans" cxnId="{F7EBF14D-45EB-41B5-A02D-7FDA6938AB4C}">
      <dgm:prSet/>
      <dgm:spPr/>
      <dgm:t>
        <a:bodyPr/>
        <a:lstStyle/>
        <a:p>
          <a:endParaRPr lang="en-US"/>
        </a:p>
      </dgm:t>
    </dgm:pt>
    <dgm:pt modelId="{FB62B7C6-CA13-4E29-84E2-F7F5349AA92E}" type="sibTrans" cxnId="{F7EBF14D-45EB-41B5-A02D-7FDA6938AB4C}">
      <dgm:prSet/>
      <dgm:spPr>
        <a:ln w="76200">
          <a:solidFill>
            <a:schemeClr val="bg2">
              <a:lumMod val="90000"/>
            </a:schemeClr>
          </a:solidFill>
        </a:ln>
      </dgm:spPr>
      <dgm:t>
        <a:bodyPr/>
        <a:lstStyle/>
        <a:p>
          <a:endParaRPr lang="en-US"/>
        </a:p>
      </dgm:t>
    </dgm:pt>
    <dgm:pt modelId="{96DE89AB-D1F8-4532-959B-EFC4E45AD010}">
      <dgm:prSet phldrT="[Text]" custT="1"/>
      <dgm:spPr>
        <a:ln w="3175">
          <a:solidFill>
            <a:schemeClr val="bg1">
              <a:lumMod val="65000"/>
            </a:schemeClr>
          </a:solidFill>
        </a:ln>
      </dgm:spPr>
      <dgm:t>
        <a:bodyPr/>
        <a:lstStyle/>
        <a:p>
          <a:r>
            <a:rPr lang="en-US" sz="3500" b="1">
              <a:solidFill>
                <a:schemeClr val="bg1">
                  <a:lumMod val="65000"/>
                </a:schemeClr>
              </a:solidFill>
            </a:rPr>
            <a:t>Area Presidency</a:t>
          </a:r>
        </a:p>
      </dgm:t>
    </dgm:pt>
    <dgm:pt modelId="{1F47AA07-08D1-464A-8CCF-9BC19ACBA49D}" type="parTrans" cxnId="{D10FFF94-50C1-493D-8AD8-9C63AD68853D}">
      <dgm:prSet/>
      <dgm:spPr/>
      <dgm:t>
        <a:bodyPr/>
        <a:lstStyle/>
        <a:p>
          <a:endParaRPr lang="en-US"/>
        </a:p>
      </dgm:t>
    </dgm:pt>
    <dgm:pt modelId="{B6F8C50C-64DC-49B8-8414-F42472C668ED}" type="sibTrans" cxnId="{D10FFF94-50C1-493D-8AD8-9C63AD68853D}">
      <dgm:prSet/>
      <dgm:spPr>
        <a:ln w="76200">
          <a:solidFill>
            <a:schemeClr val="bg2">
              <a:lumMod val="90000"/>
            </a:schemeClr>
          </a:solidFill>
        </a:ln>
      </dgm:spPr>
      <dgm:t>
        <a:bodyPr/>
        <a:lstStyle/>
        <a:p>
          <a:endParaRPr lang="en-US"/>
        </a:p>
      </dgm:t>
    </dgm:pt>
    <dgm:pt modelId="{4953100F-2D9A-4128-AE78-79C9808E0044}">
      <dgm:prSet phldrT="[Text]" custT="1"/>
      <dgm:spPr>
        <a:ln w="3175">
          <a:solidFill>
            <a:schemeClr val="bg1">
              <a:lumMod val="65000"/>
            </a:schemeClr>
          </a:solidFill>
        </a:ln>
      </dgm:spPr>
      <dgm:t>
        <a:bodyPr/>
        <a:lstStyle/>
        <a:p>
          <a:r>
            <a:rPr lang="en-US" sz="3500" b="1">
              <a:solidFill>
                <a:schemeClr val="bg1">
                  <a:lumMod val="65000"/>
                </a:schemeClr>
              </a:solidFill>
            </a:rPr>
            <a:t>Coordinating Council </a:t>
          </a:r>
          <a:br>
            <a:rPr lang="en-US" sz="2800">
              <a:solidFill>
                <a:schemeClr val="bg1">
                  <a:lumMod val="65000"/>
                </a:schemeClr>
              </a:solidFill>
            </a:rPr>
          </a:br>
          <a:r>
            <a:rPr lang="en-US" sz="2800">
              <a:solidFill>
                <a:schemeClr val="bg1">
                  <a:lumMod val="65000"/>
                </a:schemeClr>
              </a:solidFill>
            </a:rPr>
            <a:t>(Area Seventy, FSY representative)</a:t>
          </a:r>
        </a:p>
      </dgm:t>
    </dgm:pt>
    <dgm:pt modelId="{753FB488-694F-4BF5-BDA5-EED7CC33FD0A}" type="parTrans" cxnId="{C148657C-A550-477C-9C70-612E096F1893}">
      <dgm:prSet/>
      <dgm:spPr/>
      <dgm:t>
        <a:bodyPr/>
        <a:lstStyle/>
        <a:p>
          <a:endParaRPr lang="en-US"/>
        </a:p>
      </dgm:t>
    </dgm:pt>
    <dgm:pt modelId="{1DD517CC-E269-41DF-83E2-A24ED91077D3}" type="sibTrans" cxnId="{C148657C-A550-477C-9C70-612E096F1893}">
      <dgm:prSet/>
      <dgm:spPr>
        <a:ln w="76200">
          <a:solidFill>
            <a:schemeClr val="bg2">
              <a:lumMod val="90000"/>
            </a:schemeClr>
          </a:solidFill>
        </a:ln>
      </dgm:spPr>
      <dgm:t>
        <a:bodyPr/>
        <a:lstStyle/>
        <a:p>
          <a:endParaRPr lang="en-US"/>
        </a:p>
      </dgm:t>
    </dgm:pt>
    <dgm:pt modelId="{0A5CA3B5-EA25-418D-B924-EC4AFB4901D4}">
      <dgm:prSet phldrT="[Text]" custT="1"/>
      <dgm:spPr>
        <a:ln w="3175">
          <a:solidFill>
            <a:schemeClr val="bg1">
              <a:lumMod val="65000"/>
            </a:schemeClr>
          </a:solidFill>
        </a:ln>
      </dgm:spPr>
      <dgm:t>
        <a:bodyPr/>
        <a:lstStyle/>
        <a:p>
          <a:r>
            <a:rPr lang="en-US" sz="3500" b="1">
              <a:solidFill>
                <a:schemeClr val="bg1">
                  <a:lumMod val="65000"/>
                </a:schemeClr>
              </a:solidFill>
            </a:rPr>
            <a:t>Stake</a:t>
          </a:r>
          <a:r>
            <a:rPr lang="en-US" sz="2800">
              <a:solidFill>
                <a:schemeClr val="bg1">
                  <a:lumMod val="65000"/>
                </a:schemeClr>
              </a:solidFill>
            </a:rPr>
            <a:t> </a:t>
          </a:r>
          <a:br>
            <a:rPr lang="en-US" sz="2800">
              <a:solidFill>
                <a:schemeClr val="bg1">
                  <a:lumMod val="65000"/>
                </a:schemeClr>
              </a:solidFill>
            </a:rPr>
          </a:br>
          <a:r>
            <a:rPr lang="en-US" sz="2800">
              <a:solidFill>
                <a:schemeClr val="bg1">
                  <a:lumMod val="65000"/>
                </a:schemeClr>
              </a:solidFill>
            </a:rPr>
            <a:t>(presidency, YSA RS presidents)</a:t>
          </a:r>
        </a:p>
      </dgm:t>
    </dgm:pt>
    <dgm:pt modelId="{4FE52671-06DD-4536-8190-873137540474}" type="parTrans" cxnId="{EE8FF4B2-D6E2-4D01-9786-94DE735DA1BA}">
      <dgm:prSet/>
      <dgm:spPr/>
      <dgm:t>
        <a:bodyPr/>
        <a:lstStyle/>
        <a:p>
          <a:endParaRPr lang="en-US"/>
        </a:p>
      </dgm:t>
    </dgm:pt>
    <dgm:pt modelId="{894B55FD-B65B-4E2B-B814-FAE1AC941F28}" type="sibTrans" cxnId="{EE8FF4B2-D6E2-4D01-9786-94DE735DA1BA}">
      <dgm:prSet/>
      <dgm:spPr>
        <a:ln w="76200">
          <a:solidFill>
            <a:schemeClr val="bg2">
              <a:lumMod val="90000"/>
            </a:schemeClr>
          </a:solidFill>
        </a:ln>
      </dgm:spPr>
      <dgm:t>
        <a:bodyPr/>
        <a:lstStyle/>
        <a:p>
          <a:endParaRPr lang="en-US"/>
        </a:p>
      </dgm:t>
    </dgm:pt>
    <dgm:pt modelId="{BA2CED0E-8523-445B-883C-DFC92A2CB88C}">
      <dgm:prSet phldrT="[Text]" custT="1"/>
      <dgm:spPr>
        <a:ln w="38100">
          <a:solidFill>
            <a:schemeClr val="bg1"/>
          </a:solidFill>
        </a:ln>
      </dgm:spPr>
      <dgm:t>
        <a:bodyPr/>
        <a:lstStyle/>
        <a:p>
          <a:r>
            <a:rPr lang="en-US" sz="3500" b="1">
              <a:solidFill>
                <a:schemeClr val="bg1"/>
              </a:solidFill>
            </a:rPr>
            <a:t>Ward</a:t>
          </a:r>
          <a:br>
            <a:rPr lang="en-US" sz="3500" b="1">
              <a:solidFill>
                <a:schemeClr val="bg1">
                  <a:lumMod val="65000"/>
                </a:schemeClr>
              </a:solidFill>
            </a:rPr>
          </a:br>
          <a:r>
            <a:rPr lang="en-US" sz="2800" b="0">
              <a:solidFill>
                <a:schemeClr val="bg1">
                  <a:lumMod val="65000"/>
                </a:schemeClr>
              </a:solidFill>
            </a:rPr>
            <a:t>(</a:t>
          </a:r>
          <a:r>
            <a:rPr lang="en-US" sz="2800" b="0">
              <a:solidFill>
                <a:schemeClr val="bg1"/>
              </a:solidFill>
            </a:rPr>
            <a:t>bishopric</a:t>
          </a:r>
          <a:r>
            <a:rPr lang="en-US" sz="2800" b="0">
              <a:solidFill>
                <a:schemeClr val="bg1">
                  <a:lumMod val="65000"/>
                </a:schemeClr>
              </a:solidFill>
            </a:rPr>
            <a:t>, FSY representative)</a:t>
          </a:r>
          <a:endParaRPr lang="en-US" sz="2800" b="1">
            <a:solidFill>
              <a:schemeClr val="bg1">
                <a:lumMod val="65000"/>
              </a:schemeClr>
            </a:solidFill>
          </a:endParaRPr>
        </a:p>
      </dgm:t>
    </dgm:pt>
    <dgm:pt modelId="{CD7084E3-4FB4-4666-961C-A0C839996CC9}" type="parTrans" cxnId="{B257D546-9D9C-40F5-8214-CE28CA97862E}">
      <dgm:prSet/>
      <dgm:spPr/>
      <dgm:t>
        <a:bodyPr/>
        <a:lstStyle/>
        <a:p>
          <a:endParaRPr lang="en-US"/>
        </a:p>
      </dgm:t>
    </dgm:pt>
    <dgm:pt modelId="{FC1D5E4B-8B9B-44F2-A050-0920EEC1DB34}" type="sibTrans" cxnId="{B257D546-9D9C-40F5-8214-CE28CA97862E}">
      <dgm:prSet/>
      <dgm:spPr/>
      <dgm:t>
        <a:bodyPr/>
        <a:lstStyle/>
        <a:p>
          <a:endParaRPr lang="en-US"/>
        </a:p>
      </dgm:t>
    </dgm:pt>
    <dgm:pt modelId="{CEF7EEE0-A281-476C-8DF3-68EDB47BB8CB}" type="pres">
      <dgm:prSet presAssocID="{11021A3C-0326-4CE8-B809-EDF28D7C1D5F}" presName="Name0" presStyleCnt="0">
        <dgm:presLayoutVars>
          <dgm:dir/>
          <dgm:resizeHandles val="exact"/>
        </dgm:presLayoutVars>
      </dgm:prSet>
      <dgm:spPr/>
    </dgm:pt>
    <dgm:pt modelId="{ACE2C804-D98B-4E07-86AA-93725B2628BD}" type="pres">
      <dgm:prSet presAssocID="{E1AF0583-A587-4FA5-A286-6BFE145F0DA0}" presName="node" presStyleLbl="node1" presStyleIdx="0" presStyleCnt="5" custLinFactNeighborX="62467" custLinFactNeighborY="78">
        <dgm:presLayoutVars>
          <dgm:bulletEnabled val="1"/>
        </dgm:presLayoutVars>
      </dgm:prSet>
      <dgm:spPr/>
    </dgm:pt>
    <dgm:pt modelId="{5F680934-EE05-4C63-8358-369EBA70C6E8}" type="pres">
      <dgm:prSet presAssocID="{FB62B7C6-CA13-4E29-84E2-F7F5349AA92E}" presName="sibTrans" presStyleLbl="sibTrans1D1" presStyleIdx="0" presStyleCnt="4"/>
      <dgm:spPr/>
    </dgm:pt>
    <dgm:pt modelId="{3BD5B60C-58A7-44C1-8BC7-F7BA34FF95F2}" type="pres">
      <dgm:prSet presAssocID="{FB62B7C6-CA13-4E29-84E2-F7F5349AA92E}" presName="connectorText" presStyleLbl="sibTrans1D1" presStyleIdx="0" presStyleCnt="4"/>
      <dgm:spPr/>
    </dgm:pt>
    <dgm:pt modelId="{A814CA9F-EBC8-4090-B375-4FE979D8979D}" type="pres">
      <dgm:prSet presAssocID="{96DE89AB-D1F8-4532-959B-EFC4E45AD010}" presName="node" presStyleLbl="node1" presStyleIdx="1" presStyleCnt="5" custLinFactNeighborX="61344" custLinFactNeighborY="0">
        <dgm:presLayoutVars>
          <dgm:bulletEnabled val="1"/>
        </dgm:presLayoutVars>
      </dgm:prSet>
      <dgm:spPr/>
    </dgm:pt>
    <dgm:pt modelId="{98927172-C176-46B6-857C-1739DEE5A9CF}" type="pres">
      <dgm:prSet presAssocID="{B6F8C50C-64DC-49B8-8414-F42472C668ED}" presName="sibTrans" presStyleLbl="sibTrans1D1" presStyleIdx="1" presStyleCnt="4"/>
      <dgm:spPr/>
    </dgm:pt>
    <dgm:pt modelId="{C0FE532D-7542-463D-A815-689209768E1E}" type="pres">
      <dgm:prSet presAssocID="{B6F8C50C-64DC-49B8-8414-F42472C668ED}" presName="connectorText" presStyleLbl="sibTrans1D1" presStyleIdx="1" presStyleCnt="4"/>
      <dgm:spPr/>
    </dgm:pt>
    <dgm:pt modelId="{7CA32859-78A0-4493-BB55-915ABC6A1CF1}" type="pres">
      <dgm:prSet presAssocID="{4953100F-2D9A-4128-AE78-79C9808E0044}" presName="node" presStyleLbl="node1" presStyleIdx="2" presStyleCnt="5" custLinFactX="-100000" custLinFactY="38255" custLinFactNeighborX="-146126" custLinFactNeighborY="100000">
        <dgm:presLayoutVars>
          <dgm:bulletEnabled val="1"/>
        </dgm:presLayoutVars>
      </dgm:prSet>
      <dgm:spPr/>
    </dgm:pt>
    <dgm:pt modelId="{8E52AE32-3FCD-4567-8757-1A16F17C5D8E}" type="pres">
      <dgm:prSet presAssocID="{1DD517CC-E269-41DF-83E2-A24ED91077D3}" presName="sibTrans" presStyleLbl="sibTrans1D1" presStyleIdx="2" presStyleCnt="4"/>
      <dgm:spPr/>
    </dgm:pt>
    <dgm:pt modelId="{4368C825-D2F5-429F-B6E6-071124A3C67D}" type="pres">
      <dgm:prSet presAssocID="{1DD517CC-E269-41DF-83E2-A24ED91077D3}" presName="connectorText" presStyleLbl="sibTrans1D1" presStyleIdx="2" presStyleCnt="4"/>
      <dgm:spPr/>
    </dgm:pt>
    <dgm:pt modelId="{53DE461C-D596-466A-8F54-052B2101F2FA}" type="pres">
      <dgm:prSet presAssocID="{0A5CA3B5-EA25-418D-B924-EC4AFB4901D4}" presName="node" presStyleLbl="node1" presStyleIdx="3" presStyleCnt="5" custLinFactX="23000" custLinFactNeighborX="100000" custLinFactNeighborY="-78">
        <dgm:presLayoutVars>
          <dgm:bulletEnabled val="1"/>
        </dgm:presLayoutVars>
      </dgm:prSet>
      <dgm:spPr/>
    </dgm:pt>
    <dgm:pt modelId="{6BF9202F-5923-4D81-BC64-94B92F274377}" type="pres">
      <dgm:prSet presAssocID="{894B55FD-B65B-4E2B-B814-FAE1AC941F28}" presName="sibTrans" presStyleLbl="sibTrans1D1" presStyleIdx="3" presStyleCnt="4"/>
      <dgm:spPr/>
    </dgm:pt>
    <dgm:pt modelId="{01D1F2F5-07E1-44BA-9198-76F4C6B6A84C}" type="pres">
      <dgm:prSet presAssocID="{894B55FD-B65B-4E2B-B814-FAE1AC941F28}" presName="connectorText" presStyleLbl="sibTrans1D1" presStyleIdx="3" presStyleCnt="4"/>
      <dgm:spPr/>
    </dgm:pt>
    <dgm:pt modelId="{EE023027-3552-47F5-BC9C-C5F45D729FBC}" type="pres">
      <dgm:prSet presAssocID="{BA2CED0E-8523-445B-883C-DFC92A2CB88C}" presName="node" presStyleLbl="node1" presStyleIdx="4" presStyleCnt="5" custLinFactX="23435" custLinFactNeighborX="100000" custLinFactNeighborY="-78">
        <dgm:presLayoutVars>
          <dgm:bulletEnabled val="1"/>
        </dgm:presLayoutVars>
      </dgm:prSet>
      <dgm:spPr/>
    </dgm:pt>
  </dgm:ptLst>
  <dgm:cxnLst>
    <dgm:cxn modelId="{2038EE03-A354-4349-B738-B919E2E93EEC}" type="presOf" srcId="{96DE89AB-D1F8-4532-959B-EFC4E45AD010}" destId="{A814CA9F-EBC8-4090-B375-4FE979D8979D}" srcOrd="0" destOrd="0" presId="urn:microsoft.com/office/officeart/2005/8/layout/bProcess3"/>
    <dgm:cxn modelId="{0D05DD10-766A-4AB8-B752-4E335A24F989}" type="presOf" srcId="{FB62B7C6-CA13-4E29-84E2-F7F5349AA92E}" destId="{3BD5B60C-58A7-44C1-8BC7-F7BA34FF95F2}" srcOrd="1" destOrd="0" presId="urn:microsoft.com/office/officeart/2005/8/layout/bProcess3"/>
    <dgm:cxn modelId="{2266D116-08BC-4725-992C-B9BAD7CB8A57}" type="presOf" srcId="{BA2CED0E-8523-445B-883C-DFC92A2CB88C}" destId="{EE023027-3552-47F5-BC9C-C5F45D729FBC}" srcOrd="0" destOrd="0" presId="urn:microsoft.com/office/officeart/2005/8/layout/bProcess3"/>
    <dgm:cxn modelId="{49A85119-0B84-4283-B187-ABDB98579F4C}" type="presOf" srcId="{4953100F-2D9A-4128-AE78-79C9808E0044}" destId="{7CA32859-78A0-4493-BB55-915ABC6A1CF1}" srcOrd="0" destOrd="0" presId="urn:microsoft.com/office/officeart/2005/8/layout/bProcess3"/>
    <dgm:cxn modelId="{E2BC8E20-BE5C-4915-83A6-F2E8C2C48C79}" type="presOf" srcId="{894B55FD-B65B-4E2B-B814-FAE1AC941F28}" destId="{01D1F2F5-07E1-44BA-9198-76F4C6B6A84C}" srcOrd="1" destOrd="0" presId="urn:microsoft.com/office/officeart/2005/8/layout/bProcess3"/>
    <dgm:cxn modelId="{E0DA9E63-96B4-424F-9ECF-63979182764B}" type="presOf" srcId="{0A5CA3B5-EA25-418D-B924-EC4AFB4901D4}" destId="{53DE461C-D596-466A-8F54-052B2101F2FA}" srcOrd="0" destOrd="0" presId="urn:microsoft.com/office/officeart/2005/8/layout/bProcess3"/>
    <dgm:cxn modelId="{B257D546-9D9C-40F5-8214-CE28CA97862E}" srcId="{11021A3C-0326-4CE8-B809-EDF28D7C1D5F}" destId="{BA2CED0E-8523-445B-883C-DFC92A2CB88C}" srcOrd="4" destOrd="0" parTransId="{CD7084E3-4FB4-4666-961C-A0C839996CC9}" sibTransId="{FC1D5E4B-8B9B-44F2-A050-0920EEC1DB34}"/>
    <dgm:cxn modelId="{F7EBF14D-45EB-41B5-A02D-7FDA6938AB4C}" srcId="{11021A3C-0326-4CE8-B809-EDF28D7C1D5F}" destId="{E1AF0583-A587-4FA5-A286-6BFE145F0DA0}" srcOrd="0" destOrd="0" parTransId="{AE8D5462-2B9A-498E-AB16-775AFED7846F}" sibTransId="{FB62B7C6-CA13-4E29-84E2-F7F5349AA92E}"/>
    <dgm:cxn modelId="{F0C7E36E-5118-430D-9974-A09E1D38065D}" type="presOf" srcId="{11021A3C-0326-4CE8-B809-EDF28D7C1D5F}" destId="{CEF7EEE0-A281-476C-8DF3-68EDB47BB8CB}" srcOrd="0" destOrd="0" presId="urn:microsoft.com/office/officeart/2005/8/layout/bProcess3"/>
    <dgm:cxn modelId="{C148657C-A550-477C-9C70-612E096F1893}" srcId="{11021A3C-0326-4CE8-B809-EDF28D7C1D5F}" destId="{4953100F-2D9A-4128-AE78-79C9808E0044}" srcOrd="2" destOrd="0" parTransId="{753FB488-694F-4BF5-BDA5-EED7CC33FD0A}" sibTransId="{1DD517CC-E269-41DF-83E2-A24ED91077D3}"/>
    <dgm:cxn modelId="{9BAF0E8B-D589-42FB-809F-52D69A7DA22E}" type="presOf" srcId="{B6F8C50C-64DC-49B8-8414-F42472C668ED}" destId="{C0FE532D-7542-463D-A815-689209768E1E}" srcOrd="1" destOrd="0" presId="urn:microsoft.com/office/officeart/2005/8/layout/bProcess3"/>
    <dgm:cxn modelId="{D10FFF94-50C1-493D-8AD8-9C63AD68853D}" srcId="{11021A3C-0326-4CE8-B809-EDF28D7C1D5F}" destId="{96DE89AB-D1F8-4532-959B-EFC4E45AD010}" srcOrd="1" destOrd="0" parTransId="{1F47AA07-08D1-464A-8CCF-9BC19ACBA49D}" sibTransId="{B6F8C50C-64DC-49B8-8414-F42472C668ED}"/>
    <dgm:cxn modelId="{D93E5FA2-F4C5-4E44-95B0-4D13309B4512}" type="presOf" srcId="{FB62B7C6-CA13-4E29-84E2-F7F5349AA92E}" destId="{5F680934-EE05-4C63-8358-369EBA70C6E8}" srcOrd="0" destOrd="0" presId="urn:microsoft.com/office/officeart/2005/8/layout/bProcess3"/>
    <dgm:cxn modelId="{EE8FF4B2-D6E2-4D01-9786-94DE735DA1BA}" srcId="{11021A3C-0326-4CE8-B809-EDF28D7C1D5F}" destId="{0A5CA3B5-EA25-418D-B924-EC4AFB4901D4}" srcOrd="3" destOrd="0" parTransId="{4FE52671-06DD-4536-8190-873137540474}" sibTransId="{894B55FD-B65B-4E2B-B814-FAE1AC941F28}"/>
    <dgm:cxn modelId="{96403FCB-F236-4A4C-9AB6-2786403107E9}" type="presOf" srcId="{1DD517CC-E269-41DF-83E2-A24ED91077D3}" destId="{8E52AE32-3FCD-4567-8757-1A16F17C5D8E}" srcOrd="0" destOrd="0" presId="urn:microsoft.com/office/officeart/2005/8/layout/bProcess3"/>
    <dgm:cxn modelId="{E78CFED8-AD50-4855-AE03-AC98F34EA6CA}" type="presOf" srcId="{1DD517CC-E269-41DF-83E2-A24ED91077D3}" destId="{4368C825-D2F5-429F-B6E6-071124A3C67D}" srcOrd="1" destOrd="0" presId="urn:microsoft.com/office/officeart/2005/8/layout/bProcess3"/>
    <dgm:cxn modelId="{1B8AD0EC-B99A-4B5B-BC12-0FD52021FCE9}" type="presOf" srcId="{B6F8C50C-64DC-49B8-8414-F42472C668ED}" destId="{98927172-C176-46B6-857C-1739DEE5A9CF}" srcOrd="0" destOrd="0" presId="urn:microsoft.com/office/officeart/2005/8/layout/bProcess3"/>
    <dgm:cxn modelId="{6C63FAF4-FC19-4C59-B665-C73D1A53DADD}" type="presOf" srcId="{E1AF0583-A587-4FA5-A286-6BFE145F0DA0}" destId="{ACE2C804-D98B-4E07-86AA-93725B2628BD}" srcOrd="0" destOrd="0" presId="urn:microsoft.com/office/officeart/2005/8/layout/bProcess3"/>
    <dgm:cxn modelId="{027281F8-8897-48E0-B5EE-19F5087957CE}" type="presOf" srcId="{894B55FD-B65B-4E2B-B814-FAE1AC941F28}" destId="{6BF9202F-5923-4D81-BC64-94B92F274377}" srcOrd="0" destOrd="0" presId="urn:microsoft.com/office/officeart/2005/8/layout/bProcess3"/>
    <dgm:cxn modelId="{1348F0A1-7550-4F93-BCBE-C9AF83A6641B}" type="presParOf" srcId="{CEF7EEE0-A281-476C-8DF3-68EDB47BB8CB}" destId="{ACE2C804-D98B-4E07-86AA-93725B2628BD}" srcOrd="0" destOrd="0" presId="urn:microsoft.com/office/officeart/2005/8/layout/bProcess3"/>
    <dgm:cxn modelId="{DAC456C9-63C9-4C22-8831-45941231CB19}" type="presParOf" srcId="{CEF7EEE0-A281-476C-8DF3-68EDB47BB8CB}" destId="{5F680934-EE05-4C63-8358-369EBA70C6E8}" srcOrd="1" destOrd="0" presId="urn:microsoft.com/office/officeart/2005/8/layout/bProcess3"/>
    <dgm:cxn modelId="{0B68B185-946A-43A5-8B2C-79F652F43CFD}" type="presParOf" srcId="{5F680934-EE05-4C63-8358-369EBA70C6E8}" destId="{3BD5B60C-58A7-44C1-8BC7-F7BA34FF95F2}" srcOrd="0" destOrd="0" presId="urn:microsoft.com/office/officeart/2005/8/layout/bProcess3"/>
    <dgm:cxn modelId="{253D226F-871E-4B34-ACB2-A416AEB0E3CE}" type="presParOf" srcId="{CEF7EEE0-A281-476C-8DF3-68EDB47BB8CB}" destId="{A814CA9F-EBC8-4090-B375-4FE979D8979D}" srcOrd="2" destOrd="0" presId="urn:microsoft.com/office/officeart/2005/8/layout/bProcess3"/>
    <dgm:cxn modelId="{1AADD19E-008A-4121-A194-27CDA339F44B}" type="presParOf" srcId="{CEF7EEE0-A281-476C-8DF3-68EDB47BB8CB}" destId="{98927172-C176-46B6-857C-1739DEE5A9CF}" srcOrd="3" destOrd="0" presId="urn:microsoft.com/office/officeart/2005/8/layout/bProcess3"/>
    <dgm:cxn modelId="{1B92D434-C351-41F9-A721-E5C010D28F58}" type="presParOf" srcId="{98927172-C176-46B6-857C-1739DEE5A9CF}" destId="{C0FE532D-7542-463D-A815-689209768E1E}" srcOrd="0" destOrd="0" presId="urn:microsoft.com/office/officeart/2005/8/layout/bProcess3"/>
    <dgm:cxn modelId="{E2EAFF9C-1C0C-4B2D-99C5-C54A063E650D}" type="presParOf" srcId="{CEF7EEE0-A281-476C-8DF3-68EDB47BB8CB}" destId="{7CA32859-78A0-4493-BB55-915ABC6A1CF1}" srcOrd="4" destOrd="0" presId="urn:microsoft.com/office/officeart/2005/8/layout/bProcess3"/>
    <dgm:cxn modelId="{F041B8C8-7F3E-40E8-B2D9-59D577958434}" type="presParOf" srcId="{CEF7EEE0-A281-476C-8DF3-68EDB47BB8CB}" destId="{8E52AE32-3FCD-4567-8757-1A16F17C5D8E}" srcOrd="5" destOrd="0" presId="urn:microsoft.com/office/officeart/2005/8/layout/bProcess3"/>
    <dgm:cxn modelId="{DDDE5854-1F1D-4200-9A32-503CFC3378CE}" type="presParOf" srcId="{8E52AE32-3FCD-4567-8757-1A16F17C5D8E}" destId="{4368C825-D2F5-429F-B6E6-071124A3C67D}" srcOrd="0" destOrd="0" presId="urn:microsoft.com/office/officeart/2005/8/layout/bProcess3"/>
    <dgm:cxn modelId="{1C8CD11A-04F2-4510-9DA4-D72D88B77B99}" type="presParOf" srcId="{CEF7EEE0-A281-476C-8DF3-68EDB47BB8CB}" destId="{53DE461C-D596-466A-8F54-052B2101F2FA}" srcOrd="6" destOrd="0" presId="urn:microsoft.com/office/officeart/2005/8/layout/bProcess3"/>
    <dgm:cxn modelId="{4DD36CF3-07B5-450D-AD16-9F7A66FCB943}" type="presParOf" srcId="{CEF7EEE0-A281-476C-8DF3-68EDB47BB8CB}" destId="{6BF9202F-5923-4D81-BC64-94B92F274377}" srcOrd="7" destOrd="0" presId="urn:microsoft.com/office/officeart/2005/8/layout/bProcess3"/>
    <dgm:cxn modelId="{74FE7054-F6DE-40FB-B5A7-A9D3D9800571}" type="presParOf" srcId="{6BF9202F-5923-4D81-BC64-94B92F274377}" destId="{01D1F2F5-07E1-44BA-9198-76F4C6B6A84C}" srcOrd="0" destOrd="0" presId="urn:microsoft.com/office/officeart/2005/8/layout/bProcess3"/>
    <dgm:cxn modelId="{3BAA7588-F058-4C8E-ABA2-EC520B3EC429}" type="presParOf" srcId="{CEF7EEE0-A281-476C-8DF3-68EDB47BB8CB}" destId="{EE023027-3552-47F5-BC9C-C5F45D729FBC}" srcOrd="8"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1021A3C-0326-4CE8-B809-EDF28D7C1D5F}"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E1AF0583-A587-4FA5-A286-6BFE145F0DA0}">
      <dgm:prSet phldrT="[Text]" custT="1"/>
      <dgm:spPr>
        <a:ln>
          <a:solidFill>
            <a:schemeClr val="bg1">
              <a:lumMod val="65000"/>
            </a:schemeClr>
          </a:solidFill>
        </a:ln>
      </dgm:spPr>
      <dgm:t>
        <a:bodyPr/>
        <a:lstStyle/>
        <a:p>
          <a:r>
            <a:rPr lang="en-US" sz="3500" b="1">
              <a:solidFill>
                <a:schemeClr val="bg1">
                  <a:lumMod val="65000"/>
                </a:schemeClr>
              </a:solidFill>
            </a:rPr>
            <a:t>FSY Office at Church Headquarters</a:t>
          </a:r>
        </a:p>
      </dgm:t>
    </dgm:pt>
    <dgm:pt modelId="{AE8D5462-2B9A-498E-AB16-775AFED7846F}" type="parTrans" cxnId="{F7EBF14D-45EB-41B5-A02D-7FDA6938AB4C}">
      <dgm:prSet/>
      <dgm:spPr/>
      <dgm:t>
        <a:bodyPr/>
        <a:lstStyle/>
        <a:p>
          <a:endParaRPr lang="en-US"/>
        </a:p>
      </dgm:t>
    </dgm:pt>
    <dgm:pt modelId="{FB62B7C6-CA13-4E29-84E2-F7F5349AA92E}" type="sibTrans" cxnId="{F7EBF14D-45EB-41B5-A02D-7FDA6938AB4C}">
      <dgm:prSet/>
      <dgm:spPr>
        <a:ln w="76200">
          <a:solidFill>
            <a:schemeClr val="bg2">
              <a:lumMod val="90000"/>
            </a:schemeClr>
          </a:solidFill>
        </a:ln>
      </dgm:spPr>
      <dgm:t>
        <a:bodyPr/>
        <a:lstStyle/>
        <a:p>
          <a:endParaRPr lang="en-US"/>
        </a:p>
      </dgm:t>
    </dgm:pt>
    <dgm:pt modelId="{96DE89AB-D1F8-4532-959B-EFC4E45AD010}">
      <dgm:prSet phldrT="[Text]" custT="1"/>
      <dgm:spPr>
        <a:ln w="3175">
          <a:solidFill>
            <a:schemeClr val="bg1">
              <a:lumMod val="65000"/>
            </a:schemeClr>
          </a:solidFill>
        </a:ln>
      </dgm:spPr>
      <dgm:t>
        <a:bodyPr/>
        <a:lstStyle/>
        <a:p>
          <a:r>
            <a:rPr lang="en-US" sz="3500" b="1">
              <a:solidFill>
                <a:schemeClr val="bg1">
                  <a:lumMod val="65000"/>
                </a:schemeClr>
              </a:solidFill>
            </a:rPr>
            <a:t>Area Presidency</a:t>
          </a:r>
        </a:p>
      </dgm:t>
    </dgm:pt>
    <dgm:pt modelId="{1F47AA07-08D1-464A-8CCF-9BC19ACBA49D}" type="parTrans" cxnId="{D10FFF94-50C1-493D-8AD8-9C63AD68853D}">
      <dgm:prSet/>
      <dgm:spPr/>
      <dgm:t>
        <a:bodyPr/>
        <a:lstStyle/>
        <a:p>
          <a:endParaRPr lang="en-US"/>
        </a:p>
      </dgm:t>
    </dgm:pt>
    <dgm:pt modelId="{B6F8C50C-64DC-49B8-8414-F42472C668ED}" type="sibTrans" cxnId="{D10FFF94-50C1-493D-8AD8-9C63AD68853D}">
      <dgm:prSet/>
      <dgm:spPr>
        <a:ln w="76200">
          <a:solidFill>
            <a:schemeClr val="bg2">
              <a:lumMod val="90000"/>
            </a:schemeClr>
          </a:solidFill>
        </a:ln>
      </dgm:spPr>
      <dgm:t>
        <a:bodyPr/>
        <a:lstStyle/>
        <a:p>
          <a:endParaRPr lang="en-US"/>
        </a:p>
      </dgm:t>
    </dgm:pt>
    <dgm:pt modelId="{4953100F-2D9A-4128-AE78-79C9808E0044}">
      <dgm:prSet phldrT="[Text]" custT="1"/>
      <dgm:spPr>
        <a:ln w="3175">
          <a:solidFill>
            <a:schemeClr val="bg1">
              <a:lumMod val="65000"/>
            </a:schemeClr>
          </a:solidFill>
        </a:ln>
      </dgm:spPr>
      <dgm:t>
        <a:bodyPr/>
        <a:lstStyle/>
        <a:p>
          <a:r>
            <a:rPr lang="en-US" sz="3500" b="1">
              <a:solidFill>
                <a:schemeClr val="bg1">
                  <a:lumMod val="65000"/>
                </a:schemeClr>
              </a:solidFill>
            </a:rPr>
            <a:t>Coordinating Council </a:t>
          </a:r>
          <a:br>
            <a:rPr lang="en-US" sz="2800">
              <a:solidFill>
                <a:schemeClr val="bg1">
                  <a:lumMod val="65000"/>
                </a:schemeClr>
              </a:solidFill>
            </a:rPr>
          </a:br>
          <a:r>
            <a:rPr lang="en-US" sz="2800">
              <a:solidFill>
                <a:schemeClr val="bg1">
                  <a:lumMod val="65000"/>
                </a:schemeClr>
              </a:solidFill>
            </a:rPr>
            <a:t>(Area Seventy, FSY representative)</a:t>
          </a:r>
        </a:p>
      </dgm:t>
    </dgm:pt>
    <dgm:pt modelId="{753FB488-694F-4BF5-BDA5-EED7CC33FD0A}" type="parTrans" cxnId="{C148657C-A550-477C-9C70-612E096F1893}">
      <dgm:prSet/>
      <dgm:spPr/>
      <dgm:t>
        <a:bodyPr/>
        <a:lstStyle/>
        <a:p>
          <a:endParaRPr lang="en-US"/>
        </a:p>
      </dgm:t>
    </dgm:pt>
    <dgm:pt modelId="{1DD517CC-E269-41DF-83E2-A24ED91077D3}" type="sibTrans" cxnId="{C148657C-A550-477C-9C70-612E096F1893}">
      <dgm:prSet/>
      <dgm:spPr>
        <a:ln w="76200">
          <a:solidFill>
            <a:schemeClr val="bg2">
              <a:lumMod val="90000"/>
            </a:schemeClr>
          </a:solidFill>
        </a:ln>
      </dgm:spPr>
      <dgm:t>
        <a:bodyPr/>
        <a:lstStyle/>
        <a:p>
          <a:endParaRPr lang="en-US"/>
        </a:p>
      </dgm:t>
    </dgm:pt>
    <dgm:pt modelId="{0A5CA3B5-EA25-418D-B924-EC4AFB4901D4}">
      <dgm:prSet phldrT="[Text]" custT="1"/>
      <dgm:spPr>
        <a:ln w="3175">
          <a:solidFill>
            <a:schemeClr val="bg1">
              <a:lumMod val="65000"/>
            </a:schemeClr>
          </a:solidFill>
        </a:ln>
      </dgm:spPr>
      <dgm:t>
        <a:bodyPr/>
        <a:lstStyle/>
        <a:p>
          <a:r>
            <a:rPr lang="en-US" sz="3500" b="1">
              <a:solidFill>
                <a:schemeClr val="bg1">
                  <a:lumMod val="65000"/>
                </a:schemeClr>
              </a:solidFill>
            </a:rPr>
            <a:t>Stake</a:t>
          </a:r>
          <a:r>
            <a:rPr lang="en-US" sz="2800">
              <a:solidFill>
                <a:schemeClr val="bg1">
                  <a:lumMod val="65000"/>
                </a:schemeClr>
              </a:solidFill>
            </a:rPr>
            <a:t> </a:t>
          </a:r>
          <a:br>
            <a:rPr lang="en-US" sz="2800">
              <a:solidFill>
                <a:schemeClr val="bg1">
                  <a:lumMod val="65000"/>
                </a:schemeClr>
              </a:solidFill>
            </a:rPr>
          </a:br>
          <a:r>
            <a:rPr lang="en-US" sz="2800">
              <a:solidFill>
                <a:schemeClr val="bg1">
                  <a:lumMod val="65000"/>
                </a:schemeClr>
              </a:solidFill>
            </a:rPr>
            <a:t>(presidency, YSA RS presidents)</a:t>
          </a:r>
        </a:p>
      </dgm:t>
    </dgm:pt>
    <dgm:pt modelId="{4FE52671-06DD-4536-8190-873137540474}" type="parTrans" cxnId="{EE8FF4B2-D6E2-4D01-9786-94DE735DA1BA}">
      <dgm:prSet/>
      <dgm:spPr/>
      <dgm:t>
        <a:bodyPr/>
        <a:lstStyle/>
        <a:p>
          <a:endParaRPr lang="en-US"/>
        </a:p>
      </dgm:t>
    </dgm:pt>
    <dgm:pt modelId="{894B55FD-B65B-4E2B-B814-FAE1AC941F28}" type="sibTrans" cxnId="{EE8FF4B2-D6E2-4D01-9786-94DE735DA1BA}">
      <dgm:prSet/>
      <dgm:spPr>
        <a:ln w="76200">
          <a:solidFill>
            <a:schemeClr val="bg2">
              <a:lumMod val="90000"/>
            </a:schemeClr>
          </a:solidFill>
        </a:ln>
      </dgm:spPr>
      <dgm:t>
        <a:bodyPr/>
        <a:lstStyle/>
        <a:p>
          <a:endParaRPr lang="en-US"/>
        </a:p>
      </dgm:t>
    </dgm:pt>
    <dgm:pt modelId="{BA2CED0E-8523-445B-883C-DFC92A2CB88C}">
      <dgm:prSet phldrT="[Text]" custT="1"/>
      <dgm:spPr>
        <a:ln w="38100">
          <a:solidFill>
            <a:schemeClr val="bg1"/>
          </a:solidFill>
        </a:ln>
      </dgm:spPr>
      <dgm:t>
        <a:bodyPr/>
        <a:lstStyle/>
        <a:p>
          <a:r>
            <a:rPr lang="en-US" sz="3500" b="1">
              <a:solidFill>
                <a:schemeClr val="bg1"/>
              </a:solidFill>
            </a:rPr>
            <a:t>Ward</a:t>
          </a:r>
          <a:br>
            <a:rPr lang="en-US" sz="3500" b="1">
              <a:solidFill>
                <a:schemeClr val="bg1">
                  <a:lumMod val="65000"/>
                </a:schemeClr>
              </a:solidFill>
            </a:rPr>
          </a:br>
          <a:r>
            <a:rPr lang="en-US" sz="2800" b="0">
              <a:solidFill>
                <a:schemeClr val="bg1">
                  <a:lumMod val="65000"/>
                </a:schemeClr>
              </a:solidFill>
            </a:rPr>
            <a:t>(bishopric, </a:t>
          </a:r>
          <a:r>
            <a:rPr lang="en-US" sz="2800" b="0">
              <a:solidFill>
                <a:schemeClr val="bg1"/>
              </a:solidFill>
            </a:rPr>
            <a:t>FSY representative</a:t>
          </a:r>
          <a:r>
            <a:rPr lang="en-US" sz="2800" b="0">
              <a:solidFill>
                <a:schemeClr val="bg1">
                  <a:lumMod val="65000"/>
                </a:schemeClr>
              </a:solidFill>
            </a:rPr>
            <a:t>)</a:t>
          </a:r>
          <a:endParaRPr lang="en-US" sz="2800" b="1">
            <a:solidFill>
              <a:schemeClr val="bg1">
                <a:lumMod val="65000"/>
              </a:schemeClr>
            </a:solidFill>
          </a:endParaRPr>
        </a:p>
      </dgm:t>
    </dgm:pt>
    <dgm:pt modelId="{CD7084E3-4FB4-4666-961C-A0C839996CC9}" type="parTrans" cxnId="{B257D546-9D9C-40F5-8214-CE28CA97862E}">
      <dgm:prSet/>
      <dgm:spPr/>
      <dgm:t>
        <a:bodyPr/>
        <a:lstStyle/>
        <a:p>
          <a:endParaRPr lang="en-US"/>
        </a:p>
      </dgm:t>
    </dgm:pt>
    <dgm:pt modelId="{FC1D5E4B-8B9B-44F2-A050-0920EEC1DB34}" type="sibTrans" cxnId="{B257D546-9D9C-40F5-8214-CE28CA97862E}">
      <dgm:prSet/>
      <dgm:spPr/>
      <dgm:t>
        <a:bodyPr/>
        <a:lstStyle/>
        <a:p>
          <a:endParaRPr lang="en-US"/>
        </a:p>
      </dgm:t>
    </dgm:pt>
    <dgm:pt modelId="{CEF7EEE0-A281-476C-8DF3-68EDB47BB8CB}" type="pres">
      <dgm:prSet presAssocID="{11021A3C-0326-4CE8-B809-EDF28D7C1D5F}" presName="Name0" presStyleCnt="0">
        <dgm:presLayoutVars>
          <dgm:dir/>
          <dgm:resizeHandles val="exact"/>
        </dgm:presLayoutVars>
      </dgm:prSet>
      <dgm:spPr/>
    </dgm:pt>
    <dgm:pt modelId="{ACE2C804-D98B-4E07-86AA-93725B2628BD}" type="pres">
      <dgm:prSet presAssocID="{E1AF0583-A587-4FA5-A286-6BFE145F0DA0}" presName="node" presStyleLbl="node1" presStyleIdx="0" presStyleCnt="5" custLinFactNeighborX="62467" custLinFactNeighborY="78">
        <dgm:presLayoutVars>
          <dgm:bulletEnabled val="1"/>
        </dgm:presLayoutVars>
      </dgm:prSet>
      <dgm:spPr/>
    </dgm:pt>
    <dgm:pt modelId="{5F680934-EE05-4C63-8358-369EBA70C6E8}" type="pres">
      <dgm:prSet presAssocID="{FB62B7C6-CA13-4E29-84E2-F7F5349AA92E}" presName="sibTrans" presStyleLbl="sibTrans1D1" presStyleIdx="0" presStyleCnt="4"/>
      <dgm:spPr/>
    </dgm:pt>
    <dgm:pt modelId="{3BD5B60C-58A7-44C1-8BC7-F7BA34FF95F2}" type="pres">
      <dgm:prSet presAssocID="{FB62B7C6-CA13-4E29-84E2-F7F5349AA92E}" presName="connectorText" presStyleLbl="sibTrans1D1" presStyleIdx="0" presStyleCnt="4"/>
      <dgm:spPr/>
    </dgm:pt>
    <dgm:pt modelId="{A814CA9F-EBC8-4090-B375-4FE979D8979D}" type="pres">
      <dgm:prSet presAssocID="{96DE89AB-D1F8-4532-959B-EFC4E45AD010}" presName="node" presStyleLbl="node1" presStyleIdx="1" presStyleCnt="5" custLinFactNeighborX="61344" custLinFactNeighborY="0">
        <dgm:presLayoutVars>
          <dgm:bulletEnabled val="1"/>
        </dgm:presLayoutVars>
      </dgm:prSet>
      <dgm:spPr/>
    </dgm:pt>
    <dgm:pt modelId="{98927172-C176-46B6-857C-1739DEE5A9CF}" type="pres">
      <dgm:prSet presAssocID="{B6F8C50C-64DC-49B8-8414-F42472C668ED}" presName="sibTrans" presStyleLbl="sibTrans1D1" presStyleIdx="1" presStyleCnt="4"/>
      <dgm:spPr/>
    </dgm:pt>
    <dgm:pt modelId="{C0FE532D-7542-463D-A815-689209768E1E}" type="pres">
      <dgm:prSet presAssocID="{B6F8C50C-64DC-49B8-8414-F42472C668ED}" presName="connectorText" presStyleLbl="sibTrans1D1" presStyleIdx="1" presStyleCnt="4"/>
      <dgm:spPr/>
    </dgm:pt>
    <dgm:pt modelId="{7CA32859-78A0-4493-BB55-915ABC6A1CF1}" type="pres">
      <dgm:prSet presAssocID="{4953100F-2D9A-4128-AE78-79C9808E0044}" presName="node" presStyleLbl="node1" presStyleIdx="2" presStyleCnt="5" custLinFactX="-100000" custLinFactY="38255" custLinFactNeighborX="-146126" custLinFactNeighborY="100000">
        <dgm:presLayoutVars>
          <dgm:bulletEnabled val="1"/>
        </dgm:presLayoutVars>
      </dgm:prSet>
      <dgm:spPr/>
    </dgm:pt>
    <dgm:pt modelId="{8E52AE32-3FCD-4567-8757-1A16F17C5D8E}" type="pres">
      <dgm:prSet presAssocID="{1DD517CC-E269-41DF-83E2-A24ED91077D3}" presName="sibTrans" presStyleLbl="sibTrans1D1" presStyleIdx="2" presStyleCnt="4"/>
      <dgm:spPr/>
    </dgm:pt>
    <dgm:pt modelId="{4368C825-D2F5-429F-B6E6-071124A3C67D}" type="pres">
      <dgm:prSet presAssocID="{1DD517CC-E269-41DF-83E2-A24ED91077D3}" presName="connectorText" presStyleLbl="sibTrans1D1" presStyleIdx="2" presStyleCnt="4"/>
      <dgm:spPr/>
    </dgm:pt>
    <dgm:pt modelId="{53DE461C-D596-466A-8F54-052B2101F2FA}" type="pres">
      <dgm:prSet presAssocID="{0A5CA3B5-EA25-418D-B924-EC4AFB4901D4}" presName="node" presStyleLbl="node1" presStyleIdx="3" presStyleCnt="5" custLinFactX="23000" custLinFactNeighborX="100000" custLinFactNeighborY="-78">
        <dgm:presLayoutVars>
          <dgm:bulletEnabled val="1"/>
        </dgm:presLayoutVars>
      </dgm:prSet>
      <dgm:spPr/>
    </dgm:pt>
    <dgm:pt modelId="{6BF9202F-5923-4D81-BC64-94B92F274377}" type="pres">
      <dgm:prSet presAssocID="{894B55FD-B65B-4E2B-B814-FAE1AC941F28}" presName="sibTrans" presStyleLbl="sibTrans1D1" presStyleIdx="3" presStyleCnt="4"/>
      <dgm:spPr/>
    </dgm:pt>
    <dgm:pt modelId="{01D1F2F5-07E1-44BA-9198-76F4C6B6A84C}" type="pres">
      <dgm:prSet presAssocID="{894B55FD-B65B-4E2B-B814-FAE1AC941F28}" presName="connectorText" presStyleLbl="sibTrans1D1" presStyleIdx="3" presStyleCnt="4"/>
      <dgm:spPr/>
    </dgm:pt>
    <dgm:pt modelId="{EE023027-3552-47F5-BC9C-C5F45D729FBC}" type="pres">
      <dgm:prSet presAssocID="{BA2CED0E-8523-445B-883C-DFC92A2CB88C}" presName="node" presStyleLbl="node1" presStyleIdx="4" presStyleCnt="5" custLinFactX="23435" custLinFactNeighborX="100000" custLinFactNeighborY="-78">
        <dgm:presLayoutVars>
          <dgm:bulletEnabled val="1"/>
        </dgm:presLayoutVars>
      </dgm:prSet>
      <dgm:spPr/>
    </dgm:pt>
  </dgm:ptLst>
  <dgm:cxnLst>
    <dgm:cxn modelId="{2038EE03-A354-4349-B738-B919E2E93EEC}" type="presOf" srcId="{96DE89AB-D1F8-4532-959B-EFC4E45AD010}" destId="{A814CA9F-EBC8-4090-B375-4FE979D8979D}" srcOrd="0" destOrd="0" presId="urn:microsoft.com/office/officeart/2005/8/layout/bProcess3"/>
    <dgm:cxn modelId="{0D05DD10-766A-4AB8-B752-4E335A24F989}" type="presOf" srcId="{FB62B7C6-CA13-4E29-84E2-F7F5349AA92E}" destId="{3BD5B60C-58A7-44C1-8BC7-F7BA34FF95F2}" srcOrd="1" destOrd="0" presId="urn:microsoft.com/office/officeart/2005/8/layout/bProcess3"/>
    <dgm:cxn modelId="{2266D116-08BC-4725-992C-B9BAD7CB8A57}" type="presOf" srcId="{BA2CED0E-8523-445B-883C-DFC92A2CB88C}" destId="{EE023027-3552-47F5-BC9C-C5F45D729FBC}" srcOrd="0" destOrd="0" presId="urn:microsoft.com/office/officeart/2005/8/layout/bProcess3"/>
    <dgm:cxn modelId="{49A85119-0B84-4283-B187-ABDB98579F4C}" type="presOf" srcId="{4953100F-2D9A-4128-AE78-79C9808E0044}" destId="{7CA32859-78A0-4493-BB55-915ABC6A1CF1}" srcOrd="0" destOrd="0" presId="urn:microsoft.com/office/officeart/2005/8/layout/bProcess3"/>
    <dgm:cxn modelId="{E2BC8E20-BE5C-4915-83A6-F2E8C2C48C79}" type="presOf" srcId="{894B55FD-B65B-4E2B-B814-FAE1AC941F28}" destId="{01D1F2F5-07E1-44BA-9198-76F4C6B6A84C}" srcOrd="1" destOrd="0" presId="urn:microsoft.com/office/officeart/2005/8/layout/bProcess3"/>
    <dgm:cxn modelId="{E0DA9E63-96B4-424F-9ECF-63979182764B}" type="presOf" srcId="{0A5CA3B5-EA25-418D-B924-EC4AFB4901D4}" destId="{53DE461C-D596-466A-8F54-052B2101F2FA}" srcOrd="0" destOrd="0" presId="urn:microsoft.com/office/officeart/2005/8/layout/bProcess3"/>
    <dgm:cxn modelId="{B257D546-9D9C-40F5-8214-CE28CA97862E}" srcId="{11021A3C-0326-4CE8-B809-EDF28D7C1D5F}" destId="{BA2CED0E-8523-445B-883C-DFC92A2CB88C}" srcOrd="4" destOrd="0" parTransId="{CD7084E3-4FB4-4666-961C-A0C839996CC9}" sibTransId="{FC1D5E4B-8B9B-44F2-A050-0920EEC1DB34}"/>
    <dgm:cxn modelId="{F7EBF14D-45EB-41B5-A02D-7FDA6938AB4C}" srcId="{11021A3C-0326-4CE8-B809-EDF28D7C1D5F}" destId="{E1AF0583-A587-4FA5-A286-6BFE145F0DA0}" srcOrd="0" destOrd="0" parTransId="{AE8D5462-2B9A-498E-AB16-775AFED7846F}" sibTransId="{FB62B7C6-CA13-4E29-84E2-F7F5349AA92E}"/>
    <dgm:cxn modelId="{F0C7E36E-5118-430D-9974-A09E1D38065D}" type="presOf" srcId="{11021A3C-0326-4CE8-B809-EDF28D7C1D5F}" destId="{CEF7EEE0-A281-476C-8DF3-68EDB47BB8CB}" srcOrd="0" destOrd="0" presId="urn:microsoft.com/office/officeart/2005/8/layout/bProcess3"/>
    <dgm:cxn modelId="{C148657C-A550-477C-9C70-612E096F1893}" srcId="{11021A3C-0326-4CE8-B809-EDF28D7C1D5F}" destId="{4953100F-2D9A-4128-AE78-79C9808E0044}" srcOrd="2" destOrd="0" parTransId="{753FB488-694F-4BF5-BDA5-EED7CC33FD0A}" sibTransId="{1DD517CC-E269-41DF-83E2-A24ED91077D3}"/>
    <dgm:cxn modelId="{9BAF0E8B-D589-42FB-809F-52D69A7DA22E}" type="presOf" srcId="{B6F8C50C-64DC-49B8-8414-F42472C668ED}" destId="{C0FE532D-7542-463D-A815-689209768E1E}" srcOrd="1" destOrd="0" presId="urn:microsoft.com/office/officeart/2005/8/layout/bProcess3"/>
    <dgm:cxn modelId="{D10FFF94-50C1-493D-8AD8-9C63AD68853D}" srcId="{11021A3C-0326-4CE8-B809-EDF28D7C1D5F}" destId="{96DE89AB-D1F8-4532-959B-EFC4E45AD010}" srcOrd="1" destOrd="0" parTransId="{1F47AA07-08D1-464A-8CCF-9BC19ACBA49D}" sibTransId="{B6F8C50C-64DC-49B8-8414-F42472C668ED}"/>
    <dgm:cxn modelId="{D93E5FA2-F4C5-4E44-95B0-4D13309B4512}" type="presOf" srcId="{FB62B7C6-CA13-4E29-84E2-F7F5349AA92E}" destId="{5F680934-EE05-4C63-8358-369EBA70C6E8}" srcOrd="0" destOrd="0" presId="urn:microsoft.com/office/officeart/2005/8/layout/bProcess3"/>
    <dgm:cxn modelId="{EE8FF4B2-D6E2-4D01-9786-94DE735DA1BA}" srcId="{11021A3C-0326-4CE8-B809-EDF28D7C1D5F}" destId="{0A5CA3B5-EA25-418D-B924-EC4AFB4901D4}" srcOrd="3" destOrd="0" parTransId="{4FE52671-06DD-4536-8190-873137540474}" sibTransId="{894B55FD-B65B-4E2B-B814-FAE1AC941F28}"/>
    <dgm:cxn modelId="{96403FCB-F236-4A4C-9AB6-2786403107E9}" type="presOf" srcId="{1DD517CC-E269-41DF-83E2-A24ED91077D3}" destId="{8E52AE32-3FCD-4567-8757-1A16F17C5D8E}" srcOrd="0" destOrd="0" presId="urn:microsoft.com/office/officeart/2005/8/layout/bProcess3"/>
    <dgm:cxn modelId="{E78CFED8-AD50-4855-AE03-AC98F34EA6CA}" type="presOf" srcId="{1DD517CC-E269-41DF-83E2-A24ED91077D3}" destId="{4368C825-D2F5-429F-B6E6-071124A3C67D}" srcOrd="1" destOrd="0" presId="urn:microsoft.com/office/officeart/2005/8/layout/bProcess3"/>
    <dgm:cxn modelId="{1B8AD0EC-B99A-4B5B-BC12-0FD52021FCE9}" type="presOf" srcId="{B6F8C50C-64DC-49B8-8414-F42472C668ED}" destId="{98927172-C176-46B6-857C-1739DEE5A9CF}" srcOrd="0" destOrd="0" presId="urn:microsoft.com/office/officeart/2005/8/layout/bProcess3"/>
    <dgm:cxn modelId="{6C63FAF4-FC19-4C59-B665-C73D1A53DADD}" type="presOf" srcId="{E1AF0583-A587-4FA5-A286-6BFE145F0DA0}" destId="{ACE2C804-D98B-4E07-86AA-93725B2628BD}" srcOrd="0" destOrd="0" presId="urn:microsoft.com/office/officeart/2005/8/layout/bProcess3"/>
    <dgm:cxn modelId="{027281F8-8897-48E0-B5EE-19F5087957CE}" type="presOf" srcId="{894B55FD-B65B-4E2B-B814-FAE1AC941F28}" destId="{6BF9202F-5923-4D81-BC64-94B92F274377}" srcOrd="0" destOrd="0" presId="urn:microsoft.com/office/officeart/2005/8/layout/bProcess3"/>
    <dgm:cxn modelId="{1348F0A1-7550-4F93-BCBE-C9AF83A6641B}" type="presParOf" srcId="{CEF7EEE0-A281-476C-8DF3-68EDB47BB8CB}" destId="{ACE2C804-D98B-4E07-86AA-93725B2628BD}" srcOrd="0" destOrd="0" presId="urn:microsoft.com/office/officeart/2005/8/layout/bProcess3"/>
    <dgm:cxn modelId="{DAC456C9-63C9-4C22-8831-45941231CB19}" type="presParOf" srcId="{CEF7EEE0-A281-476C-8DF3-68EDB47BB8CB}" destId="{5F680934-EE05-4C63-8358-369EBA70C6E8}" srcOrd="1" destOrd="0" presId="urn:microsoft.com/office/officeart/2005/8/layout/bProcess3"/>
    <dgm:cxn modelId="{0B68B185-946A-43A5-8B2C-79F652F43CFD}" type="presParOf" srcId="{5F680934-EE05-4C63-8358-369EBA70C6E8}" destId="{3BD5B60C-58A7-44C1-8BC7-F7BA34FF95F2}" srcOrd="0" destOrd="0" presId="urn:microsoft.com/office/officeart/2005/8/layout/bProcess3"/>
    <dgm:cxn modelId="{253D226F-871E-4B34-ACB2-A416AEB0E3CE}" type="presParOf" srcId="{CEF7EEE0-A281-476C-8DF3-68EDB47BB8CB}" destId="{A814CA9F-EBC8-4090-B375-4FE979D8979D}" srcOrd="2" destOrd="0" presId="urn:microsoft.com/office/officeart/2005/8/layout/bProcess3"/>
    <dgm:cxn modelId="{1AADD19E-008A-4121-A194-27CDA339F44B}" type="presParOf" srcId="{CEF7EEE0-A281-476C-8DF3-68EDB47BB8CB}" destId="{98927172-C176-46B6-857C-1739DEE5A9CF}" srcOrd="3" destOrd="0" presId="urn:microsoft.com/office/officeart/2005/8/layout/bProcess3"/>
    <dgm:cxn modelId="{1B92D434-C351-41F9-A721-E5C010D28F58}" type="presParOf" srcId="{98927172-C176-46B6-857C-1739DEE5A9CF}" destId="{C0FE532D-7542-463D-A815-689209768E1E}" srcOrd="0" destOrd="0" presId="urn:microsoft.com/office/officeart/2005/8/layout/bProcess3"/>
    <dgm:cxn modelId="{E2EAFF9C-1C0C-4B2D-99C5-C54A063E650D}" type="presParOf" srcId="{CEF7EEE0-A281-476C-8DF3-68EDB47BB8CB}" destId="{7CA32859-78A0-4493-BB55-915ABC6A1CF1}" srcOrd="4" destOrd="0" presId="urn:microsoft.com/office/officeart/2005/8/layout/bProcess3"/>
    <dgm:cxn modelId="{F041B8C8-7F3E-40E8-B2D9-59D577958434}" type="presParOf" srcId="{CEF7EEE0-A281-476C-8DF3-68EDB47BB8CB}" destId="{8E52AE32-3FCD-4567-8757-1A16F17C5D8E}" srcOrd="5" destOrd="0" presId="urn:microsoft.com/office/officeart/2005/8/layout/bProcess3"/>
    <dgm:cxn modelId="{DDDE5854-1F1D-4200-9A32-503CFC3378CE}" type="presParOf" srcId="{8E52AE32-3FCD-4567-8757-1A16F17C5D8E}" destId="{4368C825-D2F5-429F-B6E6-071124A3C67D}" srcOrd="0" destOrd="0" presId="urn:microsoft.com/office/officeart/2005/8/layout/bProcess3"/>
    <dgm:cxn modelId="{1C8CD11A-04F2-4510-9DA4-D72D88B77B99}" type="presParOf" srcId="{CEF7EEE0-A281-476C-8DF3-68EDB47BB8CB}" destId="{53DE461C-D596-466A-8F54-052B2101F2FA}" srcOrd="6" destOrd="0" presId="urn:microsoft.com/office/officeart/2005/8/layout/bProcess3"/>
    <dgm:cxn modelId="{4DD36CF3-07B5-450D-AD16-9F7A66FCB943}" type="presParOf" srcId="{CEF7EEE0-A281-476C-8DF3-68EDB47BB8CB}" destId="{6BF9202F-5923-4D81-BC64-94B92F274377}" srcOrd="7" destOrd="0" presId="urn:microsoft.com/office/officeart/2005/8/layout/bProcess3"/>
    <dgm:cxn modelId="{74FE7054-F6DE-40FB-B5A7-A9D3D9800571}" type="presParOf" srcId="{6BF9202F-5923-4D81-BC64-94B92F274377}" destId="{01D1F2F5-07E1-44BA-9198-76F4C6B6A84C}" srcOrd="0" destOrd="0" presId="urn:microsoft.com/office/officeart/2005/8/layout/bProcess3"/>
    <dgm:cxn modelId="{3BAA7588-F058-4C8E-ABA2-EC520B3EC429}" type="presParOf" srcId="{CEF7EEE0-A281-476C-8DF3-68EDB47BB8CB}" destId="{EE023027-3552-47F5-BC9C-C5F45D729FBC}" srcOrd="8"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80934-EE05-4C63-8358-369EBA70C6E8}">
      <dsp:nvSpPr>
        <dsp:cNvPr id="0" name=""/>
        <dsp:cNvSpPr/>
      </dsp:nvSpPr>
      <dsp:spPr>
        <a:xfrm>
          <a:off x="5453377" y="994888"/>
          <a:ext cx="702005" cy="91440"/>
        </a:xfrm>
        <a:custGeom>
          <a:avLst/>
          <a:gdLst/>
          <a:ahLst/>
          <a:cxnLst/>
          <a:rect l="0" t="0" r="0" b="0"/>
          <a:pathLst>
            <a:path>
              <a:moveTo>
                <a:pt x="0" y="47287"/>
              </a:moveTo>
              <a:lnTo>
                <a:pt x="368102" y="47287"/>
              </a:lnTo>
              <a:lnTo>
                <a:pt x="368102" y="45720"/>
              </a:lnTo>
              <a:lnTo>
                <a:pt x="702005"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786065" y="1036753"/>
        <a:ext cx="36630" cy="7709"/>
      </dsp:txXfrm>
    </dsp:sp>
    <dsp:sp modelId="{ACE2C804-D98B-4E07-86AA-93725B2628BD}">
      <dsp:nvSpPr>
        <dsp:cNvPr id="0" name=""/>
        <dsp:cNvSpPr/>
      </dsp:nvSpPr>
      <dsp:spPr>
        <a:xfrm>
          <a:off x="2106430" y="37551"/>
          <a:ext cx="3348747" cy="200924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t>FSY Office at Church Headquarters</a:t>
          </a:r>
        </a:p>
      </dsp:txBody>
      <dsp:txXfrm>
        <a:off x="2106430" y="37551"/>
        <a:ext cx="3348747" cy="2009248"/>
      </dsp:txXfrm>
    </dsp:sp>
    <dsp:sp modelId="{98927172-C176-46B6-857C-1739DEE5A9CF}">
      <dsp:nvSpPr>
        <dsp:cNvPr id="0" name=""/>
        <dsp:cNvSpPr/>
      </dsp:nvSpPr>
      <dsp:spPr>
        <a:xfrm>
          <a:off x="1684722" y="2043433"/>
          <a:ext cx="6177435" cy="738038"/>
        </a:xfrm>
        <a:custGeom>
          <a:avLst/>
          <a:gdLst/>
          <a:ahLst/>
          <a:cxnLst/>
          <a:rect l="0" t="0" r="0" b="0"/>
          <a:pathLst>
            <a:path>
              <a:moveTo>
                <a:pt x="6177435" y="0"/>
              </a:moveTo>
              <a:lnTo>
                <a:pt x="6177435" y="386119"/>
              </a:lnTo>
              <a:lnTo>
                <a:pt x="0" y="386119"/>
              </a:lnTo>
              <a:lnTo>
                <a:pt x="0" y="738038"/>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17813" y="2408597"/>
        <a:ext cx="311253" cy="7709"/>
      </dsp:txXfrm>
    </dsp:sp>
    <dsp:sp modelId="{A814CA9F-EBC8-4090-B375-4FE979D8979D}">
      <dsp:nvSpPr>
        <dsp:cNvPr id="0" name=""/>
        <dsp:cNvSpPr/>
      </dsp:nvSpPr>
      <dsp:spPr>
        <a:xfrm>
          <a:off x="6187783" y="35984"/>
          <a:ext cx="3348747" cy="200924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t>Area Presidency</a:t>
          </a:r>
        </a:p>
      </dsp:txBody>
      <dsp:txXfrm>
        <a:off x="6187783" y="35984"/>
        <a:ext cx="3348747" cy="2009248"/>
      </dsp:txXfrm>
    </dsp:sp>
    <dsp:sp modelId="{8E52AE32-3FCD-4567-8757-1A16F17C5D8E}">
      <dsp:nvSpPr>
        <dsp:cNvPr id="0" name=""/>
        <dsp:cNvSpPr/>
      </dsp:nvSpPr>
      <dsp:spPr>
        <a:xfrm>
          <a:off x="3357296" y="3772775"/>
          <a:ext cx="743831" cy="91440"/>
        </a:xfrm>
        <a:custGeom>
          <a:avLst/>
          <a:gdLst/>
          <a:ahLst/>
          <a:cxnLst/>
          <a:rect l="0" t="0" r="0" b="0"/>
          <a:pathLst>
            <a:path>
              <a:moveTo>
                <a:pt x="0" y="45720"/>
              </a:moveTo>
              <a:lnTo>
                <a:pt x="389015" y="45720"/>
              </a:lnTo>
              <a:lnTo>
                <a:pt x="389015" y="45726"/>
              </a:lnTo>
              <a:lnTo>
                <a:pt x="743831" y="45726"/>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09851" y="3814640"/>
        <a:ext cx="38721" cy="7709"/>
      </dsp:txXfrm>
    </dsp:sp>
    <dsp:sp modelId="{7CA32859-78A0-4493-BB55-915ABC6A1CF1}">
      <dsp:nvSpPr>
        <dsp:cNvPr id="0" name=""/>
        <dsp:cNvSpPr/>
      </dsp:nvSpPr>
      <dsp:spPr>
        <a:xfrm>
          <a:off x="10348" y="2813871"/>
          <a:ext cx="3348747" cy="200924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t>Coordinating Council </a:t>
          </a:r>
          <a:br>
            <a:rPr lang="en-US" sz="2800" kern="1200"/>
          </a:br>
          <a:r>
            <a:rPr lang="en-US" sz="2800" kern="1200"/>
            <a:t>(Area Seventy, FSY representatives)</a:t>
          </a:r>
        </a:p>
      </dsp:txBody>
      <dsp:txXfrm>
        <a:off x="10348" y="2813871"/>
        <a:ext cx="3348747" cy="2009248"/>
      </dsp:txXfrm>
    </dsp:sp>
    <dsp:sp modelId="{6BF9202F-5923-4D81-BC64-94B92F274377}">
      <dsp:nvSpPr>
        <dsp:cNvPr id="0" name=""/>
        <dsp:cNvSpPr/>
      </dsp:nvSpPr>
      <dsp:spPr>
        <a:xfrm>
          <a:off x="7480475" y="3772782"/>
          <a:ext cx="754179" cy="91440"/>
        </a:xfrm>
        <a:custGeom>
          <a:avLst/>
          <a:gdLst/>
          <a:ahLst/>
          <a:cxnLst/>
          <a:rect l="0" t="0" r="0" b="0"/>
          <a:pathLst>
            <a:path>
              <a:moveTo>
                <a:pt x="0" y="45720"/>
              </a:moveTo>
              <a:lnTo>
                <a:pt x="754179"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37945" y="3814647"/>
        <a:ext cx="39238" cy="7709"/>
      </dsp:txXfrm>
    </dsp:sp>
    <dsp:sp modelId="{53DE461C-D596-466A-8F54-052B2101F2FA}">
      <dsp:nvSpPr>
        <dsp:cNvPr id="0" name=""/>
        <dsp:cNvSpPr/>
      </dsp:nvSpPr>
      <dsp:spPr>
        <a:xfrm>
          <a:off x="4133527" y="2813877"/>
          <a:ext cx="3348747" cy="200924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t>Stake</a:t>
          </a:r>
          <a:r>
            <a:rPr lang="en-US" sz="2800" kern="1200"/>
            <a:t> </a:t>
          </a:r>
          <a:br>
            <a:rPr lang="en-US" sz="2800" kern="1200"/>
          </a:br>
          <a:r>
            <a:rPr lang="en-US" sz="2800" kern="1200"/>
            <a:t>(presidency, YSA RS presidents)</a:t>
          </a:r>
        </a:p>
      </dsp:txBody>
      <dsp:txXfrm>
        <a:off x="4133527" y="2813877"/>
        <a:ext cx="3348747" cy="2009248"/>
      </dsp:txXfrm>
    </dsp:sp>
    <dsp:sp modelId="{EE023027-3552-47F5-BC9C-C5F45D729FBC}">
      <dsp:nvSpPr>
        <dsp:cNvPr id="0" name=""/>
        <dsp:cNvSpPr/>
      </dsp:nvSpPr>
      <dsp:spPr>
        <a:xfrm>
          <a:off x="8267054" y="2813877"/>
          <a:ext cx="3348747" cy="200924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t>Ward</a:t>
          </a:r>
          <a:br>
            <a:rPr lang="en-US" sz="3500" b="1" kern="1200"/>
          </a:br>
          <a:r>
            <a:rPr lang="en-US" sz="2800" b="0" kern="1200"/>
            <a:t>(bishopric, FSY representative)</a:t>
          </a:r>
          <a:endParaRPr lang="en-US" sz="2800" b="1" kern="1200"/>
        </a:p>
      </dsp:txBody>
      <dsp:txXfrm>
        <a:off x="8267054" y="2813877"/>
        <a:ext cx="3348747" cy="20092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80934-EE05-4C63-8358-369EBA70C6E8}">
      <dsp:nvSpPr>
        <dsp:cNvPr id="0" name=""/>
        <dsp:cNvSpPr/>
      </dsp:nvSpPr>
      <dsp:spPr>
        <a:xfrm>
          <a:off x="5453377" y="994888"/>
          <a:ext cx="702005" cy="91440"/>
        </a:xfrm>
        <a:custGeom>
          <a:avLst/>
          <a:gdLst/>
          <a:ahLst/>
          <a:cxnLst/>
          <a:rect l="0" t="0" r="0" b="0"/>
          <a:pathLst>
            <a:path>
              <a:moveTo>
                <a:pt x="0" y="47287"/>
              </a:moveTo>
              <a:lnTo>
                <a:pt x="368102" y="47287"/>
              </a:lnTo>
              <a:lnTo>
                <a:pt x="368102" y="45720"/>
              </a:lnTo>
              <a:lnTo>
                <a:pt x="702005"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786065" y="1036753"/>
        <a:ext cx="36630" cy="7709"/>
      </dsp:txXfrm>
    </dsp:sp>
    <dsp:sp modelId="{ACE2C804-D98B-4E07-86AA-93725B2628BD}">
      <dsp:nvSpPr>
        <dsp:cNvPr id="0" name=""/>
        <dsp:cNvSpPr/>
      </dsp:nvSpPr>
      <dsp:spPr>
        <a:xfrm>
          <a:off x="2106430" y="37551"/>
          <a:ext cx="3348747" cy="2009248"/>
        </a:xfrm>
        <a:prstGeom prst="rect">
          <a:avLst/>
        </a:prstGeom>
        <a:solidFill>
          <a:schemeClr val="accent1">
            <a:hueOff val="0"/>
            <a:satOff val="0"/>
            <a:lumOff val="0"/>
            <a:alphaOff val="0"/>
          </a:schemeClr>
        </a:solidFill>
        <a:ln w="25400"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FSY Office at Church Headquarters</a:t>
          </a:r>
        </a:p>
      </dsp:txBody>
      <dsp:txXfrm>
        <a:off x="2106430" y="37551"/>
        <a:ext cx="3348747" cy="2009248"/>
      </dsp:txXfrm>
    </dsp:sp>
    <dsp:sp modelId="{98927172-C176-46B6-857C-1739DEE5A9CF}">
      <dsp:nvSpPr>
        <dsp:cNvPr id="0" name=""/>
        <dsp:cNvSpPr/>
      </dsp:nvSpPr>
      <dsp:spPr>
        <a:xfrm>
          <a:off x="1684722" y="2043433"/>
          <a:ext cx="6177435" cy="738038"/>
        </a:xfrm>
        <a:custGeom>
          <a:avLst/>
          <a:gdLst/>
          <a:ahLst/>
          <a:cxnLst/>
          <a:rect l="0" t="0" r="0" b="0"/>
          <a:pathLst>
            <a:path>
              <a:moveTo>
                <a:pt x="6177435" y="0"/>
              </a:moveTo>
              <a:lnTo>
                <a:pt x="6177435" y="386119"/>
              </a:lnTo>
              <a:lnTo>
                <a:pt x="0" y="386119"/>
              </a:lnTo>
              <a:lnTo>
                <a:pt x="0" y="738038"/>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17813" y="2408597"/>
        <a:ext cx="311253" cy="7709"/>
      </dsp:txXfrm>
    </dsp:sp>
    <dsp:sp modelId="{A814CA9F-EBC8-4090-B375-4FE979D8979D}">
      <dsp:nvSpPr>
        <dsp:cNvPr id="0" name=""/>
        <dsp:cNvSpPr/>
      </dsp:nvSpPr>
      <dsp:spPr>
        <a:xfrm>
          <a:off x="6187783" y="35984"/>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Area Presidency</a:t>
          </a:r>
        </a:p>
      </dsp:txBody>
      <dsp:txXfrm>
        <a:off x="6187783" y="35984"/>
        <a:ext cx="3348747" cy="2009248"/>
      </dsp:txXfrm>
    </dsp:sp>
    <dsp:sp modelId="{8E52AE32-3FCD-4567-8757-1A16F17C5D8E}">
      <dsp:nvSpPr>
        <dsp:cNvPr id="0" name=""/>
        <dsp:cNvSpPr/>
      </dsp:nvSpPr>
      <dsp:spPr>
        <a:xfrm>
          <a:off x="3357296" y="3772775"/>
          <a:ext cx="743831" cy="91440"/>
        </a:xfrm>
        <a:custGeom>
          <a:avLst/>
          <a:gdLst/>
          <a:ahLst/>
          <a:cxnLst/>
          <a:rect l="0" t="0" r="0" b="0"/>
          <a:pathLst>
            <a:path>
              <a:moveTo>
                <a:pt x="0" y="45720"/>
              </a:moveTo>
              <a:lnTo>
                <a:pt x="389015" y="45720"/>
              </a:lnTo>
              <a:lnTo>
                <a:pt x="389015" y="45726"/>
              </a:lnTo>
              <a:lnTo>
                <a:pt x="743831" y="45726"/>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09851" y="3814640"/>
        <a:ext cx="38721" cy="7709"/>
      </dsp:txXfrm>
    </dsp:sp>
    <dsp:sp modelId="{7CA32859-78A0-4493-BB55-915ABC6A1CF1}">
      <dsp:nvSpPr>
        <dsp:cNvPr id="0" name=""/>
        <dsp:cNvSpPr/>
      </dsp:nvSpPr>
      <dsp:spPr>
        <a:xfrm>
          <a:off x="10348" y="2813871"/>
          <a:ext cx="3348747" cy="2009248"/>
        </a:xfrm>
        <a:prstGeom prst="rect">
          <a:avLst/>
        </a:prstGeom>
        <a:solidFill>
          <a:schemeClr val="accent1">
            <a:hueOff val="0"/>
            <a:satOff val="0"/>
            <a:lumOff val="0"/>
            <a:alphaOff val="0"/>
          </a:schemeClr>
        </a:solidFill>
        <a:ln w="381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solidFill>
            </a:rPr>
            <a:t>Coordinating Council </a:t>
          </a:r>
          <a:br>
            <a:rPr lang="en-US" sz="2800" kern="1200">
              <a:solidFill>
                <a:schemeClr val="bg1"/>
              </a:solidFill>
            </a:rPr>
          </a:br>
          <a:r>
            <a:rPr lang="en-US" sz="2800" kern="1200">
              <a:solidFill>
                <a:schemeClr val="bg1">
                  <a:lumMod val="65000"/>
                </a:schemeClr>
              </a:solidFill>
            </a:rPr>
            <a:t>(Area Seventy, </a:t>
          </a:r>
          <a:r>
            <a:rPr lang="en-US" sz="2800" kern="1200">
              <a:solidFill>
                <a:schemeClr val="bg1"/>
              </a:solidFill>
            </a:rPr>
            <a:t>FSY representatives</a:t>
          </a:r>
          <a:r>
            <a:rPr lang="en-US" sz="2800" kern="1200">
              <a:solidFill>
                <a:schemeClr val="bg1">
                  <a:lumMod val="65000"/>
                </a:schemeClr>
              </a:solidFill>
            </a:rPr>
            <a:t>)</a:t>
          </a:r>
        </a:p>
      </dsp:txBody>
      <dsp:txXfrm>
        <a:off x="10348" y="2813871"/>
        <a:ext cx="3348747" cy="2009248"/>
      </dsp:txXfrm>
    </dsp:sp>
    <dsp:sp modelId="{6BF9202F-5923-4D81-BC64-94B92F274377}">
      <dsp:nvSpPr>
        <dsp:cNvPr id="0" name=""/>
        <dsp:cNvSpPr/>
      </dsp:nvSpPr>
      <dsp:spPr>
        <a:xfrm>
          <a:off x="7480475" y="3772782"/>
          <a:ext cx="754179" cy="91440"/>
        </a:xfrm>
        <a:custGeom>
          <a:avLst/>
          <a:gdLst/>
          <a:ahLst/>
          <a:cxnLst/>
          <a:rect l="0" t="0" r="0" b="0"/>
          <a:pathLst>
            <a:path>
              <a:moveTo>
                <a:pt x="0" y="45720"/>
              </a:moveTo>
              <a:lnTo>
                <a:pt x="754179"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37945" y="3814647"/>
        <a:ext cx="39238" cy="7709"/>
      </dsp:txXfrm>
    </dsp:sp>
    <dsp:sp modelId="{53DE461C-D596-466A-8F54-052B2101F2FA}">
      <dsp:nvSpPr>
        <dsp:cNvPr id="0" name=""/>
        <dsp:cNvSpPr/>
      </dsp:nvSpPr>
      <dsp:spPr>
        <a:xfrm>
          <a:off x="4133527" y="2813877"/>
          <a:ext cx="3348747" cy="2009248"/>
        </a:xfrm>
        <a:prstGeom prst="rect">
          <a:avLst/>
        </a:prstGeom>
        <a:solidFill>
          <a:schemeClr val="accent1">
            <a:hueOff val="0"/>
            <a:satOff val="0"/>
            <a:lumOff val="0"/>
            <a:alphaOff val="0"/>
          </a:schemeClr>
        </a:solidFill>
        <a:ln w="25400"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Stake</a:t>
          </a:r>
          <a:r>
            <a:rPr lang="en-US" sz="2800" kern="1200">
              <a:solidFill>
                <a:schemeClr val="bg1">
                  <a:lumMod val="65000"/>
                </a:schemeClr>
              </a:solidFill>
            </a:rPr>
            <a:t> </a:t>
          </a:r>
          <a:br>
            <a:rPr lang="en-US" sz="2800" kern="1200">
              <a:solidFill>
                <a:schemeClr val="bg1">
                  <a:lumMod val="65000"/>
                </a:schemeClr>
              </a:solidFill>
            </a:rPr>
          </a:br>
          <a:r>
            <a:rPr lang="en-US" sz="2800" kern="1200">
              <a:solidFill>
                <a:schemeClr val="bg1">
                  <a:lumMod val="65000"/>
                </a:schemeClr>
              </a:solidFill>
            </a:rPr>
            <a:t>(presidency, YSA RS presidents)</a:t>
          </a:r>
        </a:p>
      </dsp:txBody>
      <dsp:txXfrm>
        <a:off x="4133527" y="2813877"/>
        <a:ext cx="3348747" cy="2009248"/>
      </dsp:txXfrm>
    </dsp:sp>
    <dsp:sp modelId="{EE023027-3552-47F5-BC9C-C5F45D729FBC}">
      <dsp:nvSpPr>
        <dsp:cNvPr id="0" name=""/>
        <dsp:cNvSpPr/>
      </dsp:nvSpPr>
      <dsp:spPr>
        <a:xfrm>
          <a:off x="8267054" y="2813877"/>
          <a:ext cx="3348747" cy="2009248"/>
        </a:xfrm>
        <a:prstGeom prst="rect">
          <a:avLst/>
        </a:prstGeom>
        <a:solidFill>
          <a:schemeClr val="accent1">
            <a:hueOff val="0"/>
            <a:satOff val="0"/>
            <a:lumOff val="0"/>
            <a:alphaOff val="0"/>
          </a:schemeClr>
        </a:solidFill>
        <a:ln w="25400"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Ward</a:t>
          </a:r>
          <a:br>
            <a:rPr lang="en-US" sz="3500" b="1" kern="1200">
              <a:solidFill>
                <a:schemeClr val="bg1">
                  <a:lumMod val="65000"/>
                </a:schemeClr>
              </a:solidFill>
            </a:rPr>
          </a:br>
          <a:r>
            <a:rPr lang="en-US" sz="2800" b="0" kern="1200">
              <a:solidFill>
                <a:schemeClr val="bg1">
                  <a:lumMod val="65000"/>
                </a:schemeClr>
              </a:solidFill>
            </a:rPr>
            <a:t>(bishopric, FSY representative)</a:t>
          </a:r>
          <a:endParaRPr lang="en-US" sz="2800" b="1" kern="1200">
            <a:solidFill>
              <a:schemeClr val="bg1">
                <a:lumMod val="65000"/>
              </a:schemeClr>
            </a:solidFill>
          </a:endParaRPr>
        </a:p>
      </dsp:txBody>
      <dsp:txXfrm>
        <a:off x="8267054" y="2813877"/>
        <a:ext cx="3348747" cy="200924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80934-EE05-4C63-8358-369EBA70C6E8}">
      <dsp:nvSpPr>
        <dsp:cNvPr id="0" name=""/>
        <dsp:cNvSpPr/>
      </dsp:nvSpPr>
      <dsp:spPr>
        <a:xfrm>
          <a:off x="5453377" y="994888"/>
          <a:ext cx="702005" cy="91440"/>
        </a:xfrm>
        <a:custGeom>
          <a:avLst/>
          <a:gdLst/>
          <a:ahLst/>
          <a:cxnLst/>
          <a:rect l="0" t="0" r="0" b="0"/>
          <a:pathLst>
            <a:path>
              <a:moveTo>
                <a:pt x="0" y="47287"/>
              </a:moveTo>
              <a:lnTo>
                <a:pt x="368102" y="47287"/>
              </a:lnTo>
              <a:lnTo>
                <a:pt x="368102" y="45720"/>
              </a:lnTo>
              <a:lnTo>
                <a:pt x="702005"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786065" y="1036753"/>
        <a:ext cx="36630" cy="7709"/>
      </dsp:txXfrm>
    </dsp:sp>
    <dsp:sp modelId="{ACE2C804-D98B-4E07-86AA-93725B2628BD}">
      <dsp:nvSpPr>
        <dsp:cNvPr id="0" name=""/>
        <dsp:cNvSpPr/>
      </dsp:nvSpPr>
      <dsp:spPr>
        <a:xfrm>
          <a:off x="2106430" y="37551"/>
          <a:ext cx="3348747" cy="2009248"/>
        </a:xfrm>
        <a:prstGeom prst="rect">
          <a:avLst/>
        </a:prstGeom>
        <a:solidFill>
          <a:schemeClr val="accent1">
            <a:hueOff val="0"/>
            <a:satOff val="0"/>
            <a:lumOff val="0"/>
            <a:alphaOff val="0"/>
          </a:schemeClr>
        </a:solidFill>
        <a:ln w="25400"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FSY Office at Church Headquarters</a:t>
          </a:r>
        </a:p>
      </dsp:txBody>
      <dsp:txXfrm>
        <a:off x="2106430" y="37551"/>
        <a:ext cx="3348747" cy="2009248"/>
      </dsp:txXfrm>
    </dsp:sp>
    <dsp:sp modelId="{98927172-C176-46B6-857C-1739DEE5A9CF}">
      <dsp:nvSpPr>
        <dsp:cNvPr id="0" name=""/>
        <dsp:cNvSpPr/>
      </dsp:nvSpPr>
      <dsp:spPr>
        <a:xfrm>
          <a:off x="1684722" y="2043433"/>
          <a:ext cx="6177435" cy="738038"/>
        </a:xfrm>
        <a:custGeom>
          <a:avLst/>
          <a:gdLst/>
          <a:ahLst/>
          <a:cxnLst/>
          <a:rect l="0" t="0" r="0" b="0"/>
          <a:pathLst>
            <a:path>
              <a:moveTo>
                <a:pt x="6177435" y="0"/>
              </a:moveTo>
              <a:lnTo>
                <a:pt x="6177435" y="386119"/>
              </a:lnTo>
              <a:lnTo>
                <a:pt x="0" y="386119"/>
              </a:lnTo>
              <a:lnTo>
                <a:pt x="0" y="738038"/>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17813" y="2408597"/>
        <a:ext cx="311253" cy="7709"/>
      </dsp:txXfrm>
    </dsp:sp>
    <dsp:sp modelId="{A814CA9F-EBC8-4090-B375-4FE979D8979D}">
      <dsp:nvSpPr>
        <dsp:cNvPr id="0" name=""/>
        <dsp:cNvSpPr/>
      </dsp:nvSpPr>
      <dsp:spPr>
        <a:xfrm>
          <a:off x="6187783" y="35984"/>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Area Presidency</a:t>
          </a:r>
        </a:p>
      </dsp:txBody>
      <dsp:txXfrm>
        <a:off x="6187783" y="35984"/>
        <a:ext cx="3348747" cy="2009248"/>
      </dsp:txXfrm>
    </dsp:sp>
    <dsp:sp modelId="{8E52AE32-3FCD-4567-8757-1A16F17C5D8E}">
      <dsp:nvSpPr>
        <dsp:cNvPr id="0" name=""/>
        <dsp:cNvSpPr/>
      </dsp:nvSpPr>
      <dsp:spPr>
        <a:xfrm>
          <a:off x="3357296" y="3772775"/>
          <a:ext cx="743831" cy="91440"/>
        </a:xfrm>
        <a:custGeom>
          <a:avLst/>
          <a:gdLst/>
          <a:ahLst/>
          <a:cxnLst/>
          <a:rect l="0" t="0" r="0" b="0"/>
          <a:pathLst>
            <a:path>
              <a:moveTo>
                <a:pt x="0" y="45720"/>
              </a:moveTo>
              <a:lnTo>
                <a:pt x="389015" y="45720"/>
              </a:lnTo>
              <a:lnTo>
                <a:pt x="389015" y="45726"/>
              </a:lnTo>
              <a:lnTo>
                <a:pt x="743831" y="45726"/>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09851" y="3814640"/>
        <a:ext cx="38721" cy="7709"/>
      </dsp:txXfrm>
    </dsp:sp>
    <dsp:sp modelId="{7CA32859-78A0-4493-BB55-915ABC6A1CF1}">
      <dsp:nvSpPr>
        <dsp:cNvPr id="0" name=""/>
        <dsp:cNvSpPr/>
      </dsp:nvSpPr>
      <dsp:spPr>
        <a:xfrm>
          <a:off x="10348" y="2813871"/>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Coordinating Council </a:t>
          </a:r>
          <a:br>
            <a:rPr lang="en-US" sz="2800" kern="1200">
              <a:solidFill>
                <a:schemeClr val="bg1">
                  <a:lumMod val="65000"/>
                </a:schemeClr>
              </a:solidFill>
            </a:rPr>
          </a:br>
          <a:r>
            <a:rPr lang="en-US" sz="2800" kern="1200">
              <a:solidFill>
                <a:schemeClr val="bg1">
                  <a:lumMod val="65000"/>
                </a:schemeClr>
              </a:solidFill>
            </a:rPr>
            <a:t>(Area Seventy, FSY representative)</a:t>
          </a:r>
        </a:p>
      </dsp:txBody>
      <dsp:txXfrm>
        <a:off x="10348" y="2813871"/>
        <a:ext cx="3348747" cy="2009248"/>
      </dsp:txXfrm>
    </dsp:sp>
    <dsp:sp modelId="{6BF9202F-5923-4D81-BC64-94B92F274377}">
      <dsp:nvSpPr>
        <dsp:cNvPr id="0" name=""/>
        <dsp:cNvSpPr/>
      </dsp:nvSpPr>
      <dsp:spPr>
        <a:xfrm>
          <a:off x="7480475" y="3772782"/>
          <a:ext cx="754179" cy="91440"/>
        </a:xfrm>
        <a:custGeom>
          <a:avLst/>
          <a:gdLst/>
          <a:ahLst/>
          <a:cxnLst/>
          <a:rect l="0" t="0" r="0" b="0"/>
          <a:pathLst>
            <a:path>
              <a:moveTo>
                <a:pt x="0" y="45720"/>
              </a:moveTo>
              <a:lnTo>
                <a:pt x="754179"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37945" y="3814647"/>
        <a:ext cx="39238" cy="7709"/>
      </dsp:txXfrm>
    </dsp:sp>
    <dsp:sp modelId="{53DE461C-D596-466A-8F54-052B2101F2FA}">
      <dsp:nvSpPr>
        <dsp:cNvPr id="0" name=""/>
        <dsp:cNvSpPr/>
      </dsp:nvSpPr>
      <dsp:spPr>
        <a:xfrm>
          <a:off x="4133527" y="2813877"/>
          <a:ext cx="3348747" cy="2009248"/>
        </a:xfrm>
        <a:prstGeom prst="rect">
          <a:avLst/>
        </a:prstGeom>
        <a:solidFill>
          <a:schemeClr val="accent1">
            <a:hueOff val="0"/>
            <a:satOff val="0"/>
            <a:lumOff val="0"/>
            <a:alphaOff val="0"/>
          </a:schemeClr>
        </a:solidFill>
        <a:ln w="381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solidFill>
            </a:rPr>
            <a:t>Stake</a:t>
          </a:r>
          <a:r>
            <a:rPr lang="en-US" sz="2800" kern="1200">
              <a:solidFill>
                <a:schemeClr val="bg1"/>
              </a:solidFill>
            </a:rPr>
            <a:t> </a:t>
          </a:r>
          <a:br>
            <a:rPr lang="en-US" sz="2800" kern="1200">
              <a:solidFill>
                <a:schemeClr val="bg1"/>
              </a:solidFill>
            </a:rPr>
          </a:br>
          <a:r>
            <a:rPr lang="en-US" sz="2800" kern="1200">
              <a:solidFill>
                <a:schemeClr val="bg1">
                  <a:lumMod val="65000"/>
                </a:schemeClr>
              </a:solidFill>
            </a:rPr>
            <a:t>(</a:t>
          </a:r>
          <a:r>
            <a:rPr lang="en-US" sz="2800" kern="1200">
              <a:solidFill>
                <a:schemeClr val="bg1"/>
              </a:solidFill>
            </a:rPr>
            <a:t>presidency</a:t>
          </a:r>
          <a:r>
            <a:rPr lang="en-US" sz="2800" kern="1200">
              <a:solidFill>
                <a:schemeClr val="bg1">
                  <a:lumMod val="65000"/>
                </a:schemeClr>
              </a:solidFill>
            </a:rPr>
            <a:t>,</a:t>
          </a:r>
          <a:r>
            <a:rPr lang="en-US" sz="2800" kern="1200">
              <a:solidFill>
                <a:schemeClr val="bg1"/>
              </a:solidFill>
            </a:rPr>
            <a:t> </a:t>
          </a:r>
          <a:r>
            <a:rPr lang="en-US" sz="2800" kern="1200">
              <a:solidFill>
                <a:schemeClr val="bg1">
                  <a:lumMod val="65000"/>
                </a:schemeClr>
              </a:solidFill>
            </a:rPr>
            <a:t>YSA RS presidents)</a:t>
          </a:r>
        </a:p>
      </dsp:txBody>
      <dsp:txXfrm>
        <a:off x="4133527" y="2813877"/>
        <a:ext cx="3348747" cy="2009248"/>
      </dsp:txXfrm>
    </dsp:sp>
    <dsp:sp modelId="{EE023027-3552-47F5-BC9C-C5F45D729FBC}">
      <dsp:nvSpPr>
        <dsp:cNvPr id="0" name=""/>
        <dsp:cNvSpPr/>
      </dsp:nvSpPr>
      <dsp:spPr>
        <a:xfrm>
          <a:off x="8267054" y="2813877"/>
          <a:ext cx="3348747" cy="2009248"/>
        </a:xfrm>
        <a:prstGeom prst="rect">
          <a:avLst/>
        </a:prstGeom>
        <a:solidFill>
          <a:schemeClr val="accent1">
            <a:hueOff val="0"/>
            <a:satOff val="0"/>
            <a:lumOff val="0"/>
            <a:alphaOff val="0"/>
          </a:schemeClr>
        </a:solidFill>
        <a:ln w="25400"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Ward</a:t>
          </a:r>
          <a:br>
            <a:rPr lang="en-US" sz="3500" b="1" kern="1200">
              <a:solidFill>
                <a:schemeClr val="bg1">
                  <a:lumMod val="65000"/>
                </a:schemeClr>
              </a:solidFill>
            </a:rPr>
          </a:br>
          <a:r>
            <a:rPr lang="en-US" sz="2800" b="0" kern="1200">
              <a:solidFill>
                <a:schemeClr val="bg1">
                  <a:lumMod val="65000"/>
                </a:schemeClr>
              </a:solidFill>
            </a:rPr>
            <a:t>(bishopric, FSY representative)</a:t>
          </a:r>
          <a:endParaRPr lang="en-US" sz="2800" b="1" kern="1200">
            <a:solidFill>
              <a:schemeClr val="bg1">
                <a:lumMod val="65000"/>
              </a:schemeClr>
            </a:solidFill>
          </a:endParaRPr>
        </a:p>
      </dsp:txBody>
      <dsp:txXfrm>
        <a:off x="8267054" y="2813877"/>
        <a:ext cx="3348747" cy="200924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80934-EE05-4C63-8358-369EBA70C6E8}">
      <dsp:nvSpPr>
        <dsp:cNvPr id="0" name=""/>
        <dsp:cNvSpPr/>
      </dsp:nvSpPr>
      <dsp:spPr>
        <a:xfrm>
          <a:off x="5453377" y="994888"/>
          <a:ext cx="702005" cy="91440"/>
        </a:xfrm>
        <a:custGeom>
          <a:avLst/>
          <a:gdLst/>
          <a:ahLst/>
          <a:cxnLst/>
          <a:rect l="0" t="0" r="0" b="0"/>
          <a:pathLst>
            <a:path>
              <a:moveTo>
                <a:pt x="0" y="47287"/>
              </a:moveTo>
              <a:lnTo>
                <a:pt x="368102" y="47287"/>
              </a:lnTo>
              <a:lnTo>
                <a:pt x="368102" y="45720"/>
              </a:lnTo>
              <a:lnTo>
                <a:pt x="702005"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786065" y="1036753"/>
        <a:ext cx="36630" cy="7709"/>
      </dsp:txXfrm>
    </dsp:sp>
    <dsp:sp modelId="{ACE2C804-D98B-4E07-86AA-93725B2628BD}">
      <dsp:nvSpPr>
        <dsp:cNvPr id="0" name=""/>
        <dsp:cNvSpPr/>
      </dsp:nvSpPr>
      <dsp:spPr>
        <a:xfrm>
          <a:off x="2106430" y="37551"/>
          <a:ext cx="3348747" cy="2009248"/>
        </a:xfrm>
        <a:prstGeom prst="rect">
          <a:avLst/>
        </a:prstGeom>
        <a:solidFill>
          <a:schemeClr val="accent1">
            <a:hueOff val="0"/>
            <a:satOff val="0"/>
            <a:lumOff val="0"/>
            <a:alphaOff val="0"/>
          </a:schemeClr>
        </a:solidFill>
        <a:ln w="25400"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FSY Office at Church Headquarters</a:t>
          </a:r>
        </a:p>
      </dsp:txBody>
      <dsp:txXfrm>
        <a:off x="2106430" y="37551"/>
        <a:ext cx="3348747" cy="2009248"/>
      </dsp:txXfrm>
    </dsp:sp>
    <dsp:sp modelId="{98927172-C176-46B6-857C-1739DEE5A9CF}">
      <dsp:nvSpPr>
        <dsp:cNvPr id="0" name=""/>
        <dsp:cNvSpPr/>
      </dsp:nvSpPr>
      <dsp:spPr>
        <a:xfrm>
          <a:off x="1684722" y="2043433"/>
          <a:ext cx="6177435" cy="738038"/>
        </a:xfrm>
        <a:custGeom>
          <a:avLst/>
          <a:gdLst/>
          <a:ahLst/>
          <a:cxnLst/>
          <a:rect l="0" t="0" r="0" b="0"/>
          <a:pathLst>
            <a:path>
              <a:moveTo>
                <a:pt x="6177435" y="0"/>
              </a:moveTo>
              <a:lnTo>
                <a:pt x="6177435" y="386119"/>
              </a:lnTo>
              <a:lnTo>
                <a:pt x="0" y="386119"/>
              </a:lnTo>
              <a:lnTo>
                <a:pt x="0" y="738038"/>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17813" y="2408597"/>
        <a:ext cx="311253" cy="7709"/>
      </dsp:txXfrm>
    </dsp:sp>
    <dsp:sp modelId="{A814CA9F-EBC8-4090-B375-4FE979D8979D}">
      <dsp:nvSpPr>
        <dsp:cNvPr id="0" name=""/>
        <dsp:cNvSpPr/>
      </dsp:nvSpPr>
      <dsp:spPr>
        <a:xfrm>
          <a:off x="6187783" y="35984"/>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Area Presidency</a:t>
          </a:r>
        </a:p>
      </dsp:txBody>
      <dsp:txXfrm>
        <a:off x="6187783" y="35984"/>
        <a:ext cx="3348747" cy="2009248"/>
      </dsp:txXfrm>
    </dsp:sp>
    <dsp:sp modelId="{8E52AE32-3FCD-4567-8757-1A16F17C5D8E}">
      <dsp:nvSpPr>
        <dsp:cNvPr id="0" name=""/>
        <dsp:cNvSpPr/>
      </dsp:nvSpPr>
      <dsp:spPr>
        <a:xfrm>
          <a:off x="3357296" y="3772775"/>
          <a:ext cx="743831" cy="91440"/>
        </a:xfrm>
        <a:custGeom>
          <a:avLst/>
          <a:gdLst/>
          <a:ahLst/>
          <a:cxnLst/>
          <a:rect l="0" t="0" r="0" b="0"/>
          <a:pathLst>
            <a:path>
              <a:moveTo>
                <a:pt x="0" y="45720"/>
              </a:moveTo>
              <a:lnTo>
                <a:pt x="389015" y="45720"/>
              </a:lnTo>
              <a:lnTo>
                <a:pt x="389015" y="45726"/>
              </a:lnTo>
              <a:lnTo>
                <a:pt x="743831" y="45726"/>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09851" y="3814640"/>
        <a:ext cx="38721" cy="7709"/>
      </dsp:txXfrm>
    </dsp:sp>
    <dsp:sp modelId="{7CA32859-78A0-4493-BB55-915ABC6A1CF1}">
      <dsp:nvSpPr>
        <dsp:cNvPr id="0" name=""/>
        <dsp:cNvSpPr/>
      </dsp:nvSpPr>
      <dsp:spPr>
        <a:xfrm>
          <a:off x="10348" y="2813871"/>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Coordinating Council </a:t>
          </a:r>
          <a:br>
            <a:rPr lang="en-US" sz="2800" kern="1200">
              <a:solidFill>
                <a:schemeClr val="bg1">
                  <a:lumMod val="65000"/>
                </a:schemeClr>
              </a:solidFill>
            </a:rPr>
          </a:br>
          <a:r>
            <a:rPr lang="en-US" sz="2800" kern="1200">
              <a:solidFill>
                <a:schemeClr val="bg1">
                  <a:lumMod val="65000"/>
                </a:schemeClr>
              </a:solidFill>
            </a:rPr>
            <a:t>(Area Seventy, FSY representative)</a:t>
          </a:r>
        </a:p>
      </dsp:txBody>
      <dsp:txXfrm>
        <a:off x="10348" y="2813871"/>
        <a:ext cx="3348747" cy="2009248"/>
      </dsp:txXfrm>
    </dsp:sp>
    <dsp:sp modelId="{6BF9202F-5923-4D81-BC64-94B92F274377}">
      <dsp:nvSpPr>
        <dsp:cNvPr id="0" name=""/>
        <dsp:cNvSpPr/>
      </dsp:nvSpPr>
      <dsp:spPr>
        <a:xfrm>
          <a:off x="7480475" y="3772782"/>
          <a:ext cx="754179" cy="91440"/>
        </a:xfrm>
        <a:custGeom>
          <a:avLst/>
          <a:gdLst/>
          <a:ahLst/>
          <a:cxnLst/>
          <a:rect l="0" t="0" r="0" b="0"/>
          <a:pathLst>
            <a:path>
              <a:moveTo>
                <a:pt x="0" y="45720"/>
              </a:moveTo>
              <a:lnTo>
                <a:pt x="754179"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37945" y="3814647"/>
        <a:ext cx="39238" cy="7709"/>
      </dsp:txXfrm>
    </dsp:sp>
    <dsp:sp modelId="{53DE461C-D596-466A-8F54-052B2101F2FA}">
      <dsp:nvSpPr>
        <dsp:cNvPr id="0" name=""/>
        <dsp:cNvSpPr/>
      </dsp:nvSpPr>
      <dsp:spPr>
        <a:xfrm>
          <a:off x="4133527" y="2813877"/>
          <a:ext cx="3348747" cy="2009248"/>
        </a:xfrm>
        <a:prstGeom prst="rect">
          <a:avLst/>
        </a:prstGeom>
        <a:solidFill>
          <a:schemeClr val="accent1">
            <a:hueOff val="0"/>
            <a:satOff val="0"/>
            <a:lumOff val="0"/>
            <a:alphaOff val="0"/>
          </a:schemeClr>
        </a:solidFill>
        <a:ln w="381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solidFill>
            </a:rPr>
            <a:t>Stake</a:t>
          </a:r>
          <a:r>
            <a:rPr lang="en-US" sz="2800" kern="1200">
              <a:solidFill>
                <a:schemeClr val="bg1"/>
              </a:solidFill>
            </a:rPr>
            <a:t> </a:t>
          </a:r>
          <a:br>
            <a:rPr lang="en-US" sz="2800" kern="1200">
              <a:solidFill>
                <a:schemeClr val="bg1"/>
              </a:solidFill>
            </a:rPr>
          </a:br>
          <a:r>
            <a:rPr lang="en-US" sz="2800" kern="1200">
              <a:solidFill>
                <a:schemeClr val="bg1">
                  <a:lumMod val="65000"/>
                </a:schemeClr>
              </a:solidFill>
            </a:rPr>
            <a:t>(presidency, </a:t>
          </a:r>
          <a:r>
            <a:rPr lang="en-US" sz="2800" kern="1200">
              <a:solidFill>
                <a:schemeClr val="bg1"/>
              </a:solidFill>
            </a:rPr>
            <a:t>YSA RS presidents</a:t>
          </a:r>
          <a:r>
            <a:rPr lang="en-US" sz="2800" kern="1200">
              <a:solidFill>
                <a:schemeClr val="bg1">
                  <a:lumMod val="65000"/>
                </a:schemeClr>
              </a:solidFill>
            </a:rPr>
            <a:t>)</a:t>
          </a:r>
        </a:p>
      </dsp:txBody>
      <dsp:txXfrm>
        <a:off x="4133527" y="2813877"/>
        <a:ext cx="3348747" cy="2009248"/>
      </dsp:txXfrm>
    </dsp:sp>
    <dsp:sp modelId="{EE023027-3552-47F5-BC9C-C5F45D729FBC}">
      <dsp:nvSpPr>
        <dsp:cNvPr id="0" name=""/>
        <dsp:cNvSpPr/>
      </dsp:nvSpPr>
      <dsp:spPr>
        <a:xfrm>
          <a:off x="8267054" y="2813877"/>
          <a:ext cx="3348747" cy="2009248"/>
        </a:xfrm>
        <a:prstGeom prst="rect">
          <a:avLst/>
        </a:prstGeom>
        <a:solidFill>
          <a:schemeClr val="accent1">
            <a:hueOff val="0"/>
            <a:satOff val="0"/>
            <a:lumOff val="0"/>
            <a:alphaOff val="0"/>
          </a:schemeClr>
        </a:solidFill>
        <a:ln w="25400"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Ward</a:t>
          </a:r>
          <a:br>
            <a:rPr lang="en-US" sz="3500" b="1" kern="1200">
              <a:solidFill>
                <a:schemeClr val="bg1">
                  <a:lumMod val="65000"/>
                </a:schemeClr>
              </a:solidFill>
            </a:rPr>
          </a:br>
          <a:r>
            <a:rPr lang="en-US" sz="2800" b="0" kern="1200">
              <a:solidFill>
                <a:schemeClr val="bg1">
                  <a:lumMod val="65000"/>
                </a:schemeClr>
              </a:solidFill>
            </a:rPr>
            <a:t>(bishopric, FSY representative)</a:t>
          </a:r>
          <a:endParaRPr lang="en-US" sz="2800" b="1" kern="1200">
            <a:solidFill>
              <a:schemeClr val="bg1">
                <a:lumMod val="65000"/>
              </a:schemeClr>
            </a:solidFill>
          </a:endParaRPr>
        </a:p>
      </dsp:txBody>
      <dsp:txXfrm>
        <a:off x="8267054" y="2813877"/>
        <a:ext cx="3348747" cy="200924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80934-EE05-4C63-8358-369EBA70C6E8}">
      <dsp:nvSpPr>
        <dsp:cNvPr id="0" name=""/>
        <dsp:cNvSpPr/>
      </dsp:nvSpPr>
      <dsp:spPr>
        <a:xfrm>
          <a:off x="5453377" y="994888"/>
          <a:ext cx="702005" cy="91440"/>
        </a:xfrm>
        <a:custGeom>
          <a:avLst/>
          <a:gdLst/>
          <a:ahLst/>
          <a:cxnLst/>
          <a:rect l="0" t="0" r="0" b="0"/>
          <a:pathLst>
            <a:path>
              <a:moveTo>
                <a:pt x="0" y="47287"/>
              </a:moveTo>
              <a:lnTo>
                <a:pt x="368102" y="47287"/>
              </a:lnTo>
              <a:lnTo>
                <a:pt x="368102" y="45720"/>
              </a:lnTo>
              <a:lnTo>
                <a:pt x="702005"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786065" y="1036753"/>
        <a:ext cx="36630" cy="7709"/>
      </dsp:txXfrm>
    </dsp:sp>
    <dsp:sp modelId="{ACE2C804-D98B-4E07-86AA-93725B2628BD}">
      <dsp:nvSpPr>
        <dsp:cNvPr id="0" name=""/>
        <dsp:cNvSpPr/>
      </dsp:nvSpPr>
      <dsp:spPr>
        <a:xfrm>
          <a:off x="2106430" y="37551"/>
          <a:ext cx="3348747" cy="2009248"/>
        </a:xfrm>
        <a:prstGeom prst="rect">
          <a:avLst/>
        </a:prstGeom>
        <a:solidFill>
          <a:schemeClr val="accent1">
            <a:hueOff val="0"/>
            <a:satOff val="0"/>
            <a:lumOff val="0"/>
            <a:alphaOff val="0"/>
          </a:schemeClr>
        </a:solidFill>
        <a:ln w="25400"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FSY Office at Church Headquarters</a:t>
          </a:r>
        </a:p>
      </dsp:txBody>
      <dsp:txXfrm>
        <a:off x="2106430" y="37551"/>
        <a:ext cx="3348747" cy="2009248"/>
      </dsp:txXfrm>
    </dsp:sp>
    <dsp:sp modelId="{98927172-C176-46B6-857C-1739DEE5A9CF}">
      <dsp:nvSpPr>
        <dsp:cNvPr id="0" name=""/>
        <dsp:cNvSpPr/>
      </dsp:nvSpPr>
      <dsp:spPr>
        <a:xfrm>
          <a:off x="1684722" y="2043433"/>
          <a:ext cx="6177435" cy="738038"/>
        </a:xfrm>
        <a:custGeom>
          <a:avLst/>
          <a:gdLst/>
          <a:ahLst/>
          <a:cxnLst/>
          <a:rect l="0" t="0" r="0" b="0"/>
          <a:pathLst>
            <a:path>
              <a:moveTo>
                <a:pt x="6177435" y="0"/>
              </a:moveTo>
              <a:lnTo>
                <a:pt x="6177435" y="386119"/>
              </a:lnTo>
              <a:lnTo>
                <a:pt x="0" y="386119"/>
              </a:lnTo>
              <a:lnTo>
                <a:pt x="0" y="738038"/>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17813" y="2408597"/>
        <a:ext cx="311253" cy="7709"/>
      </dsp:txXfrm>
    </dsp:sp>
    <dsp:sp modelId="{A814CA9F-EBC8-4090-B375-4FE979D8979D}">
      <dsp:nvSpPr>
        <dsp:cNvPr id="0" name=""/>
        <dsp:cNvSpPr/>
      </dsp:nvSpPr>
      <dsp:spPr>
        <a:xfrm>
          <a:off x="6187783" y="35984"/>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Area Presidency</a:t>
          </a:r>
        </a:p>
      </dsp:txBody>
      <dsp:txXfrm>
        <a:off x="6187783" y="35984"/>
        <a:ext cx="3348747" cy="2009248"/>
      </dsp:txXfrm>
    </dsp:sp>
    <dsp:sp modelId="{8E52AE32-3FCD-4567-8757-1A16F17C5D8E}">
      <dsp:nvSpPr>
        <dsp:cNvPr id="0" name=""/>
        <dsp:cNvSpPr/>
      </dsp:nvSpPr>
      <dsp:spPr>
        <a:xfrm>
          <a:off x="3357296" y="3772775"/>
          <a:ext cx="743831" cy="91440"/>
        </a:xfrm>
        <a:custGeom>
          <a:avLst/>
          <a:gdLst/>
          <a:ahLst/>
          <a:cxnLst/>
          <a:rect l="0" t="0" r="0" b="0"/>
          <a:pathLst>
            <a:path>
              <a:moveTo>
                <a:pt x="0" y="45720"/>
              </a:moveTo>
              <a:lnTo>
                <a:pt x="389015" y="45720"/>
              </a:lnTo>
              <a:lnTo>
                <a:pt x="389015" y="45726"/>
              </a:lnTo>
              <a:lnTo>
                <a:pt x="743831" y="45726"/>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09851" y="3814640"/>
        <a:ext cx="38721" cy="7709"/>
      </dsp:txXfrm>
    </dsp:sp>
    <dsp:sp modelId="{7CA32859-78A0-4493-BB55-915ABC6A1CF1}">
      <dsp:nvSpPr>
        <dsp:cNvPr id="0" name=""/>
        <dsp:cNvSpPr/>
      </dsp:nvSpPr>
      <dsp:spPr>
        <a:xfrm>
          <a:off x="10348" y="2813871"/>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Coordinating Council </a:t>
          </a:r>
          <a:br>
            <a:rPr lang="en-US" sz="2800" kern="1200">
              <a:solidFill>
                <a:schemeClr val="bg1">
                  <a:lumMod val="65000"/>
                </a:schemeClr>
              </a:solidFill>
            </a:rPr>
          </a:br>
          <a:r>
            <a:rPr lang="en-US" sz="2800" kern="1200">
              <a:solidFill>
                <a:schemeClr val="bg1">
                  <a:lumMod val="65000"/>
                </a:schemeClr>
              </a:solidFill>
            </a:rPr>
            <a:t>(Area Seventy, FSY representative)</a:t>
          </a:r>
        </a:p>
      </dsp:txBody>
      <dsp:txXfrm>
        <a:off x="10348" y="2813871"/>
        <a:ext cx="3348747" cy="2009248"/>
      </dsp:txXfrm>
    </dsp:sp>
    <dsp:sp modelId="{6BF9202F-5923-4D81-BC64-94B92F274377}">
      <dsp:nvSpPr>
        <dsp:cNvPr id="0" name=""/>
        <dsp:cNvSpPr/>
      </dsp:nvSpPr>
      <dsp:spPr>
        <a:xfrm>
          <a:off x="7480475" y="3772782"/>
          <a:ext cx="754179" cy="91440"/>
        </a:xfrm>
        <a:custGeom>
          <a:avLst/>
          <a:gdLst/>
          <a:ahLst/>
          <a:cxnLst/>
          <a:rect l="0" t="0" r="0" b="0"/>
          <a:pathLst>
            <a:path>
              <a:moveTo>
                <a:pt x="0" y="45720"/>
              </a:moveTo>
              <a:lnTo>
                <a:pt x="754179"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37945" y="3814647"/>
        <a:ext cx="39238" cy="7709"/>
      </dsp:txXfrm>
    </dsp:sp>
    <dsp:sp modelId="{53DE461C-D596-466A-8F54-052B2101F2FA}">
      <dsp:nvSpPr>
        <dsp:cNvPr id="0" name=""/>
        <dsp:cNvSpPr/>
      </dsp:nvSpPr>
      <dsp:spPr>
        <a:xfrm>
          <a:off x="4133527" y="2813877"/>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Stake</a:t>
          </a:r>
          <a:r>
            <a:rPr lang="en-US" sz="2800" kern="1200">
              <a:solidFill>
                <a:schemeClr val="bg1">
                  <a:lumMod val="65000"/>
                </a:schemeClr>
              </a:solidFill>
            </a:rPr>
            <a:t> </a:t>
          </a:r>
          <a:br>
            <a:rPr lang="en-US" sz="2800" kern="1200">
              <a:solidFill>
                <a:schemeClr val="bg1">
                  <a:lumMod val="65000"/>
                </a:schemeClr>
              </a:solidFill>
            </a:rPr>
          </a:br>
          <a:r>
            <a:rPr lang="en-US" sz="2800" kern="1200">
              <a:solidFill>
                <a:schemeClr val="bg1">
                  <a:lumMod val="65000"/>
                </a:schemeClr>
              </a:solidFill>
            </a:rPr>
            <a:t>(presidency, YSA RS presidents)</a:t>
          </a:r>
        </a:p>
      </dsp:txBody>
      <dsp:txXfrm>
        <a:off x="4133527" y="2813877"/>
        <a:ext cx="3348747" cy="2009248"/>
      </dsp:txXfrm>
    </dsp:sp>
    <dsp:sp modelId="{EE023027-3552-47F5-BC9C-C5F45D729FBC}">
      <dsp:nvSpPr>
        <dsp:cNvPr id="0" name=""/>
        <dsp:cNvSpPr/>
      </dsp:nvSpPr>
      <dsp:spPr>
        <a:xfrm>
          <a:off x="8267054" y="2813877"/>
          <a:ext cx="3348747" cy="2009248"/>
        </a:xfrm>
        <a:prstGeom prst="rect">
          <a:avLst/>
        </a:prstGeom>
        <a:solidFill>
          <a:schemeClr val="accent1">
            <a:hueOff val="0"/>
            <a:satOff val="0"/>
            <a:lumOff val="0"/>
            <a:alphaOff val="0"/>
          </a:schemeClr>
        </a:solidFill>
        <a:ln w="381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solidFill>
            </a:rPr>
            <a:t>Ward</a:t>
          </a:r>
          <a:br>
            <a:rPr lang="en-US" sz="3500" b="1" kern="1200">
              <a:solidFill>
                <a:schemeClr val="bg1">
                  <a:lumMod val="65000"/>
                </a:schemeClr>
              </a:solidFill>
            </a:rPr>
          </a:br>
          <a:r>
            <a:rPr lang="en-US" sz="2800" b="0" kern="1200">
              <a:solidFill>
                <a:schemeClr val="bg1">
                  <a:lumMod val="65000"/>
                </a:schemeClr>
              </a:solidFill>
            </a:rPr>
            <a:t>(</a:t>
          </a:r>
          <a:r>
            <a:rPr lang="en-US" sz="2800" b="0" kern="1200">
              <a:solidFill>
                <a:schemeClr val="bg1"/>
              </a:solidFill>
            </a:rPr>
            <a:t>bishopric</a:t>
          </a:r>
          <a:r>
            <a:rPr lang="en-US" sz="2800" b="0" kern="1200">
              <a:solidFill>
                <a:schemeClr val="bg1">
                  <a:lumMod val="65000"/>
                </a:schemeClr>
              </a:solidFill>
            </a:rPr>
            <a:t>, FSY representative)</a:t>
          </a:r>
          <a:endParaRPr lang="en-US" sz="2800" b="1" kern="1200">
            <a:solidFill>
              <a:schemeClr val="bg1">
                <a:lumMod val="65000"/>
              </a:schemeClr>
            </a:solidFill>
          </a:endParaRPr>
        </a:p>
      </dsp:txBody>
      <dsp:txXfrm>
        <a:off x="8267054" y="2813877"/>
        <a:ext cx="3348747" cy="200924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680934-EE05-4C63-8358-369EBA70C6E8}">
      <dsp:nvSpPr>
        <dsp:cNvPr id="0" name=""/>
        <dsp:cNvSpPr/>
      </dsp:nvSpPr>
      <dsp:spPr>
        <a:xfrm>
          <a:off x="5453377" y="994888"/>
          <a:ext cx="702005" cy="91440"/>
        </a:xfrm>
        <a:custGeom>
          <a:avLst/>
          <a:gdLst/>
          <a:ahLst/>
          <a:cxnLst/>
          <a:rect l="0" t="0" r="0" b="0"/>
          <a:pathLst>
            <a:path>
              <a:moveTo>
                <a:pt x="0" y="47287"/>
              </a:moveTo>
              <a:lnTo>
                <a:pt x="368102" y="47287"/>
              </a:lnTo>
              <a:lnTo>
                <a:pt x="368102" y="45720"/>
              </a:lnTo>
              <a:lnTo>
                <a:pt x="702005"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786065" y="1036753"/>
        <a:ext cx="36630" cy="7709"/>
      </dsp:txXfrm>
    </dsp:sp>
    <dsp:sp modelId="{ACE2C804-D98B-4E07-86AA-93725B2628BD}">
      <dsp:nvSpPr>
        <dsp:cNvPr id="0" name=""/>
        <dsp:cNvSpPr/>
      </dsp:nvSpPr>
      <dsp:spPr>
        <a:xfrm>
          <a:off x="2106430" y="37551"/>
          <a:ext cx="3348747" cy="2009248"/>
        </a:xfrm>
        <a:prstGeom prst="rect">
          <a:avLst/>
        </a:prstGeom>
        <a:solidFill>
          <a:schemeClr val="accent1">
            <a:hueOff val="0"/>
            <a:satOff val="0"/>
            <a:lumOff val="0"/>
            <a:alphaOff val="0"/>
          </a:schemeClr>
        </a:solidFill>
        <a:ln w="25400"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FSY Office at Church Headquarters</a:t>
          </a:r>
        </a:p>
      </dsp:txBody>
      <dsp:txXfrm>
        <a:off x="2106430" y="37551"/>
        <a:ext cx="3348747" cy="2009248"/>
      </dsp:txXfrm>
    </dsp:sp>
    <dsp:sp modelId="{98927172-C176-46B6-857C-1739DEE5A9CF}">
      <dsp:nvSpPr>
        <dsp:cNvPr id="0" name=""/>
        <dsp:cNvSpPr/>
      </dsp:nvSpPr>
      <dsp:spPr>
        <a:xfrm>
          <a:off x="1684722" y="2043433"/>
          <a:ext cx="6177435" cy="738038"/>
        </a:xfrm>
        <a:custGeom>
          <a:avLst/>
          <a:gdLst/>
          <a:ahLst/>
          <a:cxnLst/>
          <a:rect l="0" t="0" r="0" b="0"/>
          <a:pathLst>
            <a:path>
              <a:moveTo>
                <a:pt x="6177435" y="0"/>
              </a:moveTo>
              <a:lnTo>
                <a:pt x="6177435" y="386119"/>
              </a:lnTo>
              <a:lnTo>
                <a:pt x="0" y="386119"/>
              </a:lnTo>
              <a:lnTo>
                <a:pt x="0" y="738038"/>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17813" y="2408597"/>
        <a:ext cx="311253" cy="7709"/>
      </dsp:txXfrm>
    </dsp:sp>
    <dsp:sp modelId="{A814CA9F-EBC8-4090-B375-4FE979D8979D}">
      <dsp:nvSpPr>
        <dsp:cNvPr id="0" name=""/>
        <dsp:cNvSpPr/>
      </dsp:nvSpPr>
      <dsp:spPr>
        <a:xfrm>
          <a:off x="6187783" y="35984"/>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Area Presidency</a:t>
          </a:r>
        </a:p>
      </dsp:txBody>
      <dsp:txXfrm>
        <a:off x="6187783" y="35984"/>
        <a:ext cx="3348747" cy="2009248"/>
      </dsp:txXfrm>
    </dsp:sp>
    <dsp:sp modelId="{8E52AE32-3FCD-4567-8757-1A16F17C5D8E}">
      <dsp:nvSpPr>
        <dsp:cNvPr id="0" name=""/>
        <dsp:cNvSpPr/>
      </dsp:nvSpPr>
      <dsp:spPr>
        <a:xfrm>
          <a:off x="3357296" y="3772775"/>
          <a:ext cx="743831" cy="91440"/>
        </a:xfrm>
        <a:custGeom>
          <a:avLst/>
          <a:gdLst/>
          <a:ahLst/>
          <a:cxnLst/>
          <a:rect l="0" t="0" r="0" b="0"/>
          <a:pathLst>
            <a:path>
              <a:moveTo>
                <a:pt x="0" y="45720"/>
              </a:moveTo>
              <a:lnTo>
                <a:pt x="389015" y="45720"/>
              </a:lnTo>
              <a:lnTo>
                <a:pt x="389015" y="45726"/>
              </a:lnTo>
              <a:lnTo>
                <a:pt x="743831" y="45726"/>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709851" y="3814640"/>
        <a:ext cx="38721" cy="7709"/>
      </dsp:txXfrm>
    </dsp:sp>
    <dsp:sp modelId="{7CA32859-78A0-4493-BB55-915ABC6A1CF1}">
      <dsp:nvSpPr>
        <dsp:cNvPr id="0" name=""/>
        <dsp:cNvSpPr/>
      </dsp:nvSpPr>
      <dsp:spPr>
        <a:xfrm>
          <a:off x="10348" y="2813871"/>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Coordinating Council </a:t>
          </a:r>
          <a:br>
            <a:rPr lang="en-US" sz="2800" kern="1200">
              <a:solidFill>
                <a:schemeClr val="bg1">
                  <a:lumMod val="65000"/>
                </a:schemeClr>
              </a:solidFill>
            </a:rPr>
          </a:br>
          <a:r>
            <a:rPr lang="en-US" sz="2800" kern="1200">
              <a:solidFill>
                <a:schemeClr val="bg1">
                  <a:lumMod val="65000"/>
                </a:schemeClr>
              </a:solidFill>
            </a:rPr>
            <a:t>(Area Seventy, FSY representative)</a:t>
          </a:r>
        </a:p>
      </dsp:txBody>
      <dsp:txXfrm>
        <a:off x="10348" y="2813871"/>
        <a:ext cx="3348747" cy="2009248"/>
      </dsp:txXfrm>
    </dsp:sp>
    <dsp:sp modelId="{6BF9202F-5923-4D81-BC64-94B92F274377}">
      <dsp:nvSpPr>
        <dsp:cNvPr id="0" name=""/>
        <dsp:cNvSpPr/>
      </dsp:nvSpPr>
      <dsp:spPr>
        <a:xfrm>
          <a:off x="7480475" y="3772782"/>
          <a:ext cx="754179" cy="91440"/>
        </a:xfrm>
        <a:custGeom>
          <a:avLst/>
          <a:gdLst/>
          <a:ahLst/>
          <a:cxnLst/>
          <a:rect l="0" t="0" r="0" b="0"/>
          <a:pathLst>
            <a:path>
              <a:moveTo>
                <a:pt x="0" y="45720"/>
              </a:moveTo>
              <a:lnTo>
                <a:pt x="754179" y="45720"/>
              </a:lnTo>
            </a:path>
          </a:pathLst>
        </a:custGeom>
        <a:noFill/>
        <a:ln w="76200" cap="flat" cmpd="sng" algn="ctr">
          <a:solidFill>
            <a:schemeClr val="bg2">
              <a:lumMod val="9000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837945" y="3814647"/>
        <a:ext cx="39238" cy="7709"/>
      </dsp:txXfrm>
    </dsp:sp>
    <dsp:sp modelId="{53DE461C-D596-466A-8F54-052B2101F2FA}">
      <dsp:nvSpPr>
        <dsp:cNvPr id="0" name=""/>
        <dsp:cNvSpPr/>
      </dsp:nvSpPr>
      <dsp:spPr>
        <a:xfrm>
          <a:off x="4133527" y="2813877"/>
          <a:ext cx="3348747" cy="2009248"/>
        </a:xfrm>
        <a:prstGeom prst="rect">
          <a:avLst/>
        </a:prstGeom>
        <a:solidFill>
          <a:schemeClr val="accent1">
            <a:hueOff val="0"/>
            <a:satOff val="0"/>
            <a:lumOff val="0"/>
            <a:alphaOff val="0"/>
          </a:schemeClr>
        </a:solidFill>
        <a:ln w="3175" cap="flat" cmpd="sng" algn="ctr">
          <a:solidFill>
            <a:schemeClr val="bg1">
              <a:lumMod val="6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lumMod val="65000"/>
                </a:schemeClr>
              </a:solidFill>
            </a:rPr>
            <a:t>Stake</a:t>
          </a:r>
          <a:r>
            <a:rPr lang="en-US" sz="2800" kern="1200">
              <a:solidFill>
                <a:schemeClr val="bg1">
                  <a:lumMod val="65000"/>
                </a:schemeClr>
              </a:solidFill>
            </a:rPr>
            <a:t> </a:t>
          </a:r>
          <a:br>
            <a:rPr lang="en-US" sz="2800" kern="1200">
              <a:solidFill>
                <a:schemeClr val="bg1">
                  <a:lumMod val="65000"/>
                </a:schemeClr>
              </a:solidFill>
            </a:rPr>
          </a:br>
          <a:r>
            <a:rPr lang="en-US" sz="2800" kern="1200">
              <a:solidFill>
                <a:schemeClr val="bg1">
                  <a:lumMod val="65000"/>
                </a:schemeClr>
              </a:solidFill>
            </a:rPr>
            <a:t>(presidency, YSA RS presidents)</a:t>
          </a:r>
        </a:p>
      </dsp:txBody>
      <dsp:txXfrm>
        <a:off x="4133527" y="2813877"/>
        <a:ext cx="3348747" cy="2009248"/>
      </dsp:txXfrm>
    </dsp:sp>
    <dsp:sp modelId="{EE023027-3552-47F5-BC9C-C5F45D729FBC}">
      <dsp:nvSpPr>
        <dsp:cNvPr id="0" name=""/>
        <dsp:cNvSpPr/>
      </dsp:nvSpPr>
      <dsp:spPr>
        <a:xfrm>
          <a:off x="8267054" y="2813877"/>
          <a:ext cx="3348747" cy="2009248"/>
        </a:xfrm>
        <a:prstGeom prst="rect">
          <a:avLst/>
        </a:prstGeom>
        <a:solidFill>
          <a:schemeClr val="accent1">
            <a:hueOff val="0"/>
            <a:satOff val="0"/>
            <a:lumOff val="0"/>
            <a:alphaOff val="0"/>
          </a:schemeClr>
        </a:solidFill>
        <a:ln w="381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248920" rIns="248920" bIns="248920" numCol="1" spcCol="1270" anchor="ctr" anchorCtr="0">
          <a:noAutofit/>
        </a:bodyPr>
        <a:lstStyle/>
        <a:p>
          <a:pPr marL="0" lvl="0" indent="0" algn="ctr" defTabSz="1555750">
            <a:lnSpc>
              <a:spcPct val="90000"/>
            </a:lnSpc>
            <a:spcBef>
              <a:spcPct val="0"/>
            </a:spcBef>
            <a:spcAft>
              <a:spcPct val="35000"/>
            </a:spcAft>
            <a:buNone/>
          </a:pPr>
          <a:r>
            <a:rPr lang="en-US" sz="3500" b="1" kern="1200">
              <a:solidFill>
                <a:schemeClr val="bg1"/>
              </a:solidFill>
            </a:rPr>
            <a:t>Ward</a:t>
          </a:r>
          <a:br>
            <a:rPr lang="en-US" sz="3500" b="1" kern="1200">
              <a:solidFill>
                <a:schemeClr val="bg1">
                  <a:lumMod val="65000"/>
                </a:schemeClr>
              </a:solidFill>
            </a:rPr>
          </a:br>
          <a:r>
            <a:rPr lang="en-US" sz="2800" b="0" kern="1200">
              <a:solidFill>
                <a:schemeClr val="bg1">
                  <a:lumMod val="65000"/>
                </a:schemeClr>
              </a:solidFill>
            </a:rPr>
            <a:t>(bishopric, </a:t>
          </a:r>
          <a:r>
            <a:rPr lang="en-US" sz="2800" b="0" kern="1200">
              <a:solidFill>
                <a:schemeClr val="bg1"/>
              </a:solidFill>
            </a:rPr>
            <a:t>FSY representative</a:t>
          </a:r>
          <a:r>
            <a:rPr lang="en-US" sz="2800" b="0" kern="1200">
              <a:solidFill>
                <a:schemeClr val="bg1">
                  <a:lumMod val="65000"/>
                </a:schemeClr>
              </a:solidFill>
            </a:rPr>
            <a:t>)</a:t>
          </a:r>
          <a:endParaRPr lang="en-US" sz="2800" b="1" kern="1200">
            <a:solidFill>
              <a:schemeClr val="bg1">
                <a:lumMod val="65000"/>
              </a:schemeClr>
            </a:solidFill>
          </a:endParaRPr>
        </a:p>
      </dsp:txBody>
      <dsp:txXfrm>
        <a:off x="8267054" y="2813877"/>
        <a:ext cx="3348747" cy="2009248"/>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CCDD5D-4660-44A5-86B4-96378F2333FC}" type="datetimeFigureOut">
              <a:rPr lang="en-US"/>
              <a:t>10/14/2021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D98DF1-353D-405E-A0A0-E5FCA86D6F50}" type="slidenum">
              <a:rPr lang="en-US"/>
              <a:t>‹#›</a:t>
            </a:fld>
            <a:endParaRPr lang="en-US"/>
          </a:p>
        </p:txBody>
      </p:sp>
    </p:spTree>
    <p:extLst>
      <p:ext uri="{BB962C8B-B14F-4D97-AF65-F5344CB8AC3E}">
        <p14:creationId xmlns:p14="http://schemas.microsoft.com/office/powerpoint/2010/main" val="3542773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a:p>
        </p:txBody>
      </p:sp>
      <p:sp>
        <p:nvSpPr>
          <p:cNvPr id="4" name="Slide Number Placeholder 3"/>
          <p:cNvSpPr>
            <a:spLocks noGrp="1"/>
          </p:cNvSpPr>
          <p:nvPr>
            <p:ph type="sldNum" sz="quarter" idx="5"/>
          </p:nvPr>
        </p:nvSpPr>
        <p:spPr/>
        <p:txBody>
          <a:bodyPr/>
          <a:lstStyle/>
          <a:p>
            <a:fld id="{83EFF44B-3E2B-4744-BB75-D172B2840785}" type="slidenum">
              <a:rPr lang="en-US" smtClean="0"/>
              <a:t>1</a:t>
            </a:fld>
            <a:endParaRPr lang="en-US"/>
          </a:p>
        </p:txBody>
      </p:sp>
    </p:spTree>
    <p:extLst>
      <p:ext uri="{BB962C8B-B14F-4D97-AF65-F5344CB8AC3E}">
        <p14:creationId xmlns:p14="http://schemas.microsoft.com/office/powerpoint/2010/main" val="19038201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b="1"/>
              <a:t>Second are the </a:t>
            </a:r>
            <a:r>
              <a:rPr lang="en-US" b="0"/>
              <a:t>assistant counselors. </a:t>
            </a:r>
            <a:r>
              <a:rPr lang="en-US" b="1"/>
              <a:t>These are </a:t>
            </a:r>
            <a:r>
              <a:rPr lang="en-US" b="0"/>
              <a:t>young single adult </a:t>
            </a:r>
            <a:r>
              <a:rPr lang="en-US" b="1"/>
              <a:t>volunteers that are recruited by the Area, stake, and ward leaders</a:t>
            </a:r>
            <a:r>
              <a:rPr lang="en-US" b="0"/>
              <a:t>.</a:t>
            </a:r>
            <a:r>
              <a:rPr lang="en-US"/>
              <a:t> </a:t>
            </a:r>
          </a:p>
        </p:txBody>
      </p:sp>
      <p:sp>
        <p:nvSpPr>
          <p:cNvPr id="4" name="Slide Number Placeholder 3"/>
          <p:cNvSpPr>
            <a:spLocks noGrp="1"/>
          </p:cNvSpPr>
          <p:nvPr>
            <p:ph type="sldNum" sz="quarter" idx="5"/>
          </p:nvPr>
        </p:nvSpPr>
        <p:spPr/>
        <p:txBody>
          <a:bodyPr/>
          <a:lstStyle/>
          <a:p>
            <a:fld id="{12D98DF1-353D-405E-A0A0-E5FCA86D6F50}" type="slidenum">
              <a:rPr lang="en-US" smtClean="0"/>
              <a:t>10</a:t>
            </a:fld>
            <a:endParaRPr lang="en-US"/>
          </a:p>
        </p:txBody>
      </p:sp>
    </p:spTree>
    <p:extLst>
      <p:ext uri="{BB962C8B-B14F-4D97-AF65-F5344CB8AC3E}">
        <p14:creationId xmlns:p14="http://schemas.microsoft.com/office/powerpoint/2010/main" val="28402863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a:t>For 2022, assistant counselor spots are limited. </a:t>
            </a:r>
            <a:r>
              <a:rPr lang="en-US" b="1"/>
              <a:t>In Utah, all beds need to be used for youth and minimum staffing needs. This means no assistant counselor spots at this time will be available in the Utah Area. </a:t>
            </a:r>
            <a:r>
              <a:rPr lang="en-US" b="0"/>
              <a:t>More opportunities </a:t>
            </a:r>
            <a:r>
              <a:rPr lang="en-US" b="1"/>
              <a:t>for</a:t>
            </a:r>
            <a:r>
              <a:rPr lang="en-US" b="0"/>
              <a:t> </a:t>
            </a:r>
            <a:r>
              <a:rPr lang="en-US" b="1"/>
              <a:t>assistant counselors will be available </a:t>
            </a:r>
            <a:r>
              <a:rPr lang="en-US" b="0"/>
              <a:t>in the future.</a:t>
            </a:r>
            <a:endParaRPr lang="en-US" b="1"/>
          </a:p>
          <a:p>
            <a:pPr marL="628650" lvl="1" indent="-171450">
              <a:buFont typeface="Arial" panose="020B0604020202020204" pitchFamily="34" charset="0"/>
              <a:buChar char="•"/>
            </a:pPr>
            <a:r>
              <a:rPr lang="en-US" b="1"/>
              <a:t>It should be noted that </a:t>
            </a:r>
            <a:r>
              <a:rPr lang="en-US" b="0"/>
              <a:t>YSA currently living in Utah, such as college students </a:t>
            </a:r>
            <a:r>
              <a:rPr lang="en-US" b="1"/>
              <a:t>who might return home for the summer</a:t>
            </a:r>
            <a:r>
              <a:rPr lang="en-US" b="0"/>
              <a:t>, may serve as assistant counselors outside of Utah</a:t>
            </a:r>
            <a:r>
              <a:rPr lang="en-US" b="1"/>
              <a:t>. The number of assistant counselor spots for each campus will be shared with Areas prior to the applications opening.</a:t>
            </a:r>
            <a:r>
              <a:rPr lang="en-US" b="0"/>
              <a:t> </a:t>
            </a:r>
          </a:p>
          <a:p>
            <a:pPr marL="171450" lvl="0" indent="-171450">
              <a:buFont typeface="Arial" panose="020B0604020202020204" pitchFamily="34" charset="0"/>
              <a:buChar char="•"/>
            </a:pPr>
            <a:r>
              <a:rPr lang="en-US" b="0"/>
              <a:t>Assistant counselors </a:t>
            </a:r>
            <a:r>
              <a:rPr lang="en-US" b="1"/>
              <a:t>will </a:t>
            </a:r>
            <a:r>
              <a:rPr lang="en-US" b="0"/>
              <a:t>serve alongside counselors to support </a:t>
            </a:r>
            <a:r>
              <a:rPr lang="en-US" b="1"/>
              <a:t>about</a:t>
            </a:r>
            <a:r>
              <a:rPr lang="en-US" b="0"/>
              <a:t> 10 youth and will serve locally for 1 week.</a:t>
            </a:r>
          </a:p>
          <a:p>
            <a:pPr marL="171450" indent="-171450">
              <a:buFont typeface="Arial" panose="020B0604020202020204" pitchFamily="34" charset="0"/>
              <a:buChar char="•"/>
            </a:pPr>
            <a:r>
              <a:rPr lang="en-US" b="1"/>
              <a:t>Area</a:t>
            </a:r>
            <a:r>
              <a:rPr lang="en-US" b="0"/>
              <a:t> </a:t>
            </a:r>
            <a:r>
              <a:rPr lang="en-US" b="1"/>
              <a:t>and </a:t>
            </a:r>
            <a:r>
              <a:rPr lang="en-US" b="0"/>
              <a:t>local leaders </a:t>
            </a:r>
            <a:r>
              <a:rPr lang="en-US" b="1"/>
              <a:t>will</a:t>
            </a:r>
            <a:r>
              <a:rPr lang="en-US" b="0"/>
              <a:t> recruit applicants with help from headquarters. </a:t>
            </a:r>
          </a:p>
          <a:p>
            <a:pPr marL="628650" lvl="1" indent="-171450">
              <a:buFont typeface="Arial" panose="020B0604020202020204" pitchFamily="34" charset="0"/>
              <a:buChar char="•"/>
            </a:pPr>
            <a:r>
              <a:rPr lang="en-US" b="1"/>
              <a:t>After the YSA apply, they will be selected </a:t>
            </a:r>
            <a:r>
              <a:rPr lang="en-US"/>
              <a:t>based on need and bishopric recommendation </a:t>
            </a:r>
            <a:r>
              <a:rPr lang="en-US" b="0"/>
              <a:t>level.</a:t>
            </a:r>
          </a:p>
          <a:p>
            <a:pPr marL="171450" indent="-171450">
              <a:buFont typeface="Arial" panose="020B0604020202020204" pitchFamily="34" charset="0"/>
              <a:buChar char="•"/>
            </a:pPr>
            <a:r>
              <a:rPr lang="en-US" b="1"/>
              <a:t>YSA</a:t>
            </a:r>
            <a:r>
              <a:rPr lang="en-US" b="0"/>
              <a:t> must be recommended by bishoprics </a:t>
            </a:r>
            <a:r>
              <a:rPr lang="en-US" b="1"/>
              <a:t>when the tool is available</a:t>
            </a:r>
            <a:r>
              <a:rPr lang="en-US" b="0"/>
              <a:t> in late January 2022, prior to application.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a:t>And </a:t>
            </a:r>
            <a:r>
              <a:rPr lang="en-US" b="0"/>
              <a:t>assistant counselor will receive only training, food, and housing. </a:t>
            </a:r>
            <a:r>
              <a:rPr lang="en-US" b="1"/>
              <a:t>This could do the same as the counselor position in enhancing the resumes of the YSAs who participate, potentially serving as an internship, and giving them vital experience for future careers and family life.</a:t>
            </a:r>
            <a:endParaRPr lang="en-US" b="0"/>
          </a:p>
          <a:p>
            <a:pPr marL="171450" indent="-171450">
              <a:buFont typeface="Arial" panose="020B0604020202020204" pitchFamily="34" charset="0"/>
              <a:buChar char="•"/>
            </a:pPr>
            <a:endParaRPr lang="en-US" b="0"/>
          </a:p>
          <a:p>
            <a:pPr marL="0" indent="0">
              <a:buFont typeface="Arial" panose="020B0604020202020204" pitchFamily="34" charset="0"/>
              <a:buNone/>
            </a:pPr>
            <a:r>
              <a:rPr lang="en-US" b="0" i="1"/>
              <a:t>[click]</a:t>
            </a:r>
            <a:r>
              <a:rPr lang="en-US" b="1" i="1"/>
              <a:t> </a:t>
            </a:r>
            <a:endParaRPr lang="en-US" i="1"/>
          </a:p>
        </p:txBody>
      </p:sp>
      <p:sp>
        <p:nvSpPr>
          <p:cNvPr id="4" name="Slide Number Placeholder 3"/>
          <p:cNvSpPr>
            <a:spLocks noGrp="1"/>
          </p:cNvSpPr>
          <p:nvPr>
            <p:ph type="sldNum" sz="quarter" idx="5"/>
          </p:nvPr>
        </p:nvSpPr>
        <p:spPr/>
        <p:txBody>
          <a:bodyPr/>
          <a:lstStyle/>
          <a:p>
            <a:fld id="{83EFF44B-3E2B-4744-BB75-D172B2840785}" type="slidenum">
              <a:rPr lang="en-US" smtClean="0"/>
              <a:t>11</a:t>
            </a:fld>
            <a:endParaRPr lang="en-US"/>
          </a:p>
        </p:txBody>
      </p:sp>
    </p:spTree>
    <p:extLst>
      <p:ext uri="{BB962C8B-B14F-4D97-AF65-F5344CB8AC3E}">
        <p14:creationId xmlns:p14="http://schemas.microsoft.com/office/powerpoint/2010/main" val="11329916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Communication </a:t>
            </a:r>
            <a:r>
              <a:rPr lang="en-US" b="1"/>
              <a:t>about FSY</a:t>
            </a:r>
            <a:r>
              <a:rPr lang="en-US"/>
              <a:t> </a:t>
            </a:r>
            <a:r>
              <a:rPr lang="en-US" b="1"/>
              <a:t>will</a:t>
            </a:r>
            <a:r>
              <a:rPr lang="en-US" b="0"/>
              <a:t> </a:t>
            </a:r>
            <a:r>
              <a:rPr lang="en-US" b="1"/>
              <a:t>follow the regular </a:t>
            </a:r>
            <a:r>
              <a:rPr lang="en-US" b="0"/>
              <a:t>flow </a:t>
            </a:r>
            <a:r>
              <a:rPr lang="en-US" b="1"/>
              <a:t>from </a:t>
            </a:r>
            <a:endParaRPr lang="en-US">
              <a:cs typeface="Calibri"/>
            </a:endParaRPr>
          </a:p>
          <a:p>
            <a:pPr marL="171450" indent="-171450">
              <a:buFont typeface="Arial" panose="020B0604020202020204" pitchFamily="34" charset="0"/>
              <a:buChar char="•"/>
            </a:pPr>
            <a:r>
              <a:rPr lang="en-US" b="1"/>
              <a:t>The </a:t>
            </a:r>
            <a:r>
              <a:rPr lang="en-US" b="0"/>
              <a:t>FSY office at Church headquarters </a:t>
            </a:r>
            <a:r>
              <a:rPr lang="en-US" b="1"/>
              <a:t>down to</a:t>
            </a:r>
            <a:endParaRPr lang="en-US" b="0">
              <a:cs typeface="Calibri"/>
            </a:endParaRPr>
          </a:p>
          <a:p>
            <a:pPr marL="171450" indent="-171450">
              <a:buFont typeface="Arial" panose="020B0604020202020204" pitchFamily="34" charset="0"/>
              <a:buChar char="•"/>
            </a:pPr>
            <a:r>
              <a:rPr lang="en-US" b="1"/>
              <a:t>The</a:t>
            </a:r>
            <a:r>
              <a:rPr lang="en-US" b="0"/>
              <a:t> ward </a:t>
            </a:r>
            <a:r>
              <a:rPr lang="en-US" b="1"/>
              <a:t>level</a:t>
            </a:r>
            <a:endParaRPr lang="en-US" b="1">
              <a:cs typeface="Calibri"/>
            </a:endParaRPr>
          </a:p>
        </p:txBody>
      </p:sp>
      <p:sp>
        <p:nvSpPr>
          <p:cNvPr id="4" name="Slide Number Placeholder 3"/>
          <p:cNvSpPr>
            <a:spLocks noGrp="1"/>
          </p:cNvSpPr>
          <p:nvPr>
            <p:ph type="sldNum" sz="quarter" idx="5"/>
          </p:nvPr>
        </p:nvSpPr>
        <p:spPr/>
        <p:txBody>
          <a:bodyPr/>
          <a:lstStyle/>
          <a:p>
            <a:fld id="{12D98DF1-353D-405E-A0A0-E5FCA86D6F50}" type="slidenum">
              <a:rPr lang="en-US" smtClean="0"/>
              <a:t>12</a:t>
            </a:fld>
            <a:endParaRPr lang="en-US"/>
          </a:p>
        </p:txBody>
      </p:sp>
    </p:spTree>
    <p:extLst>
      <p:ext uri="{BB962C8B-B14F-4D97-AF65-F5344CB8AC3E}">
        <p14:creationId xmlns:p14="http://schemas.microsoft.com/office/powerpoint/2010/main" val="3320243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First, we’ll discuss the role of the new calling of </a:t>
            </a:r>
            <a:r>
              <a:rPr lang="en-US" b="0"/>
              <a:t>coordinating council FSY representative</a:t>
            </a:r>
            <a:endParaRPr lang="en-US" b="1">
              <a:cs typeface="Calibri"/>
            </a:endParaRPr>
          </a:p>
        </p:txBody>
      </p:sp>
      <p:sp>
        <p:nvSpPr>
          <p:cNvPr id="4" name="Slide Number Placeholder 3"/>
          <p:cNvSpPr>
            <a:spLocks noGrp="1"/>
          </p:cNvSpPr>
          <p:nvPr>
            <p:ph type="sldNum" sz="quarter" idx="5"/>
          </p:nvPr>
        </p:nvSpPr>
        <p:spPr/>
        <p:txBody>
          <a:bodyPr/>
          <a:lstStyle/>
          <a:p>
            <a:fld id="{12D98DF1-353D-405E-A0A0-E5FCA86D6F50}" type="slidenum">
              <a:rPr lang="en-US" smtClean="0"/>
              <a:t>13</a:t>
            </a:fld>
            <a:endParaRPr lang="en-US"/>
          </a:p>
        </p:txBody>
      </p:sp>
    </p:spTree>
    <p:extLst>
      <p:ext uri="{BB962C8B-B14F-4D97-AF65-F5344CB8AC3E}">
        <p14:creationId xmlns:p14="http://schemas.microsoft.com/office/powerpoint/2010/main" val="26640222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Coordinating council FSY representatives </a:t>
            </a:r>
            <a:r>
              <a:rPr lang="en-US" b="1"/>
              <a:t>should work together to:</a:t>
            </a:r>
            <a:endParaRPr lang="en-US"/>
          </a:p>
          <a:p>
            <a:pPr marL="171450" indent="-171450">
              <a:buFont typeface="Arial" panose="020B0604020202020204" pitchFamily="34" charset="0"/>
              <a:buChar char="•"/>
            </a:pPr>
            <a:r>
              <a:rPr lang="en-US" b="0"/>
              <a:t>Instruct YSA stake Relief Society presidents in </a:t>
            </a:r>
            <a:r>
              <a:rPr lang="en-US" b="1"/>
              <a:t>their FSY related</a:t>
            </a:r>
            <a:r>
              <a:rPr lang="en-US" b="0"/>
              <a:t> responsibilities</a:t>
            </a:r>
          </a:p>
          <a:p>
            <a:pPr marL="171450" indent="-171450">
              <a:buFont typeface="Arial" panose="020B0604020202020204" pitchFamily="34" charset="0"/>
              <a:buChar char="•"/>
            </a:pPr>
            <a:r>
              <a:rPr lang="en-US" b="1"/>
              <a:t>Frequently </a:t>
            </a:r>
            <a:r>
              <a:rPr lang="en-US" b="0"/>
              <a:t>review assistant counselor reports on </a:t>
            </a:r>
            <a:r>
              <a:rPr lang="en-US" b="1"/>
              <a:t>the </a:t>
            </a:r>
            <a:r>
              <a:rPr lang="en-US" b="0"/>
              <a:t>FSY website and follow up with stake leaders, as needed</a:t>
            </a:r>
          </a:p>
          <a:p>
            <a:pPr marL="171450" indent="-171450">
              <a:buFont typeface="Arial" panose="020B0604020202020204" pitchFamily="34" charset="0"/>
              <a:buChar char="•"/>
            </a:pPr>
            <a:r>
              <a:rPr lang="en-US" b="1"/>
              <a:t>And </a:t>
            </a:r>
            <a:r>
              <a:rPr lang="en-US" b="0"/>
              <a:t>be very familiar with FSY.ChurchofJesusChrist.org </a:t>
            </a:r>
          </a:p>
          <a:p>
            <a:pPr marL="0" indent="0">
              <a:buFont typeface="Arial" panose="020B0604020202020204" pitchFamily="34" charset="0"/>
              <a:buNone/>
            </a:pPr>
            <a:r>
              <a:rPr lang="en-US" b="0" i="1"/>
              <a:t>[click]</a:t>
            </a:r>
            <a:r>
              <a:rPr lang="en-US" b="1" i="1"/>
              <a:t> </a:t>
            </a:r>
          </a:p>
        </p:txBody>
      </p:sp>
      <p:sp>
        <p:nvSpPr>
          <p:cNvPr id="4" name="Slide Number Placeholder 3"/>
          <p:cNvSpPr>
            <a:spLocks noGrp="1"/>
          </p:cNvSpPr>
          <p:nvPr>
            <p:ph type="sldNum" sz="quarter" idx="5"/>
          </p:nvPr>
        </p:nvSpPr>
        <p:spPr/>
        <p:txBody>
          <a:bodyPr/>
          <a:lstStyle/>
          <a:p>
            <a:fld id="{12D98DF1-353D-405E-A0A0-E5FCA86D6F50}" type="slidenum">
              <a:rPr lang="en-US" smtClean="0"/>
              <a:t>14</a:t>
            </a:fld>
            <a:endParaRPr lang="en-US"/>
          </a:p>
        </p:txBody>
      </p:sp>
    </p:spTree>
    <p:extLst>
      <p:ext uri="{BB962C8B-B14F-4D97-AF65-F5344CB8AC3E}">
        <p14:creationId xmlns:p14="http://schemas.microsoft.com/office/powerpoint/2010/main" val="3056506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These are screen captures from the FSYLeader.ChurchofJesusChrist.org website. As shown, the coordinating council FSY representatives, and all callings shown in the list on the left, have access to the assistant counselor reports, as shown on the right. Note that only bishopric members will have access to the approval tool, which we will discuss later.</a:t>
            </a:r>
            <a:endParaRPr lang="en-US"/>
          </a:p>
          <a:p>
            <a:endParaRPr lang="en-US" b="1"/>
          </a:p>
          <a:p>
            <a:r>
              <a:rPr lang="en-US" b="0" i="1"/>
              <a:t>[click]</a:t>
            </a:r>
            <a:r>
              <a:rPr lang="en-US" b="1" i="1"/>
              <a:t> </a:t>
            </a:r>
          </a:p>
        </p:txBody>
      </p:sp>
      <p:sp>
        <p:nvSpPr>
          <p:cNvPr id="4" name="Slide Number Placeholder 3"/>
          <p:cNvSpPr>
            <a:spLocks noGrp="1"/>
          </p:cNvSpPr>
          <p:nvPr>
            <p:ph type="sldNum" sz="quarter" idx="5"/>
          </p:nvPr>
        </p:nvSpPr>
        <p:spPr/>
        <p:txBody>
          <a:bodyPr/>
          <a:lstStyle/>
          <a:p>
            <a:fld id="{12D98DF1-353D-405E-A0A0-E5FCA86D6F50}" type="slidenum">
              <a:rPr lang="en-US" smtClean="0"/>
              <a:t>15</a:t>
            </a:fld>
            <a:endParaRPr lang="en-US"/>
          </a:p>
        </p:txBody>
      </p:sp>
    </p:spTree>
    <p:extLst>
      <p:ext uri="{BB962C8B-B14F-4D97-AF65-F5344CB8AC3E}">
        <p14:creationId xmlns:p14="http://schemas.microsoft.com/office/powerpoint/2010/main" val="13962440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Next, we’ll discuss the role of the </a:t>
            </a:r>
            <a:r>
              <a:rPr lang="en-US" b="0"/>
              <a:t>stake presidency</a:t>
            </a:r>
            <a:endParaRPr lang="en-US" b="1">
              <a:cs typeface="Calibri"/>
            </a:endParaRPr>
          </a:p>
        </p:txBody>
      </p:sp>
      <p:sp>
        <p:nvSpPr>
          <p:cNvPr id="4" name="Slide Number Placeholder 3"/>
          <p:cNvSpPr>
            <a:spLocks noGrp="1"/>
          </p:cNvSpPr>
          <p:nvPr>
            <p:ph type="sldNum" sz="quarter" idx="5"/>
          </p:nvPr>
        </p:nvSpPr>
        <p:spPr/>
        <p:txBody>
          <a:bodyPr/>
          <a:lstStyle/>
          <a:p>
            <a:fld id="{12D98DF1-353D-405E-A0A0-E5FCA86D6F50}" type="slidenum">
              <a:rPr lang="en-US" smtClean="0"/>
              <a:t>16</a:t>
            </a:fld>
            <a:endParaRPr lang="en-US"/>
          </a:p>
        </p:txBody>
      </p:sp>
    </p:spTree>
    <p:extLst>
      <p:ext uri="{BB962C8B-B14F-4D97-AF65-F5344CB8AC3E}">
        <p14:creationId xmlns:p14="http://schemas.microsoft.com/office/powerpoint/2010/main" val="1678748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Stake presidency </a:t>
            </a:r>
            <a:r>
              <a:rPr lang="en-US" b="1"/>
              <a:t>members should:</a:t>
            </a:r>
            <a:endParaRPr lang="en-US"/>
          </a:p>
          <a:p>
            <a:pPr marL="171450" indent="-171450">
              <a:buFont typeface="Arial" panose="020B0604020202020204" pitchFamily="34" charset="0"/>
              <a:buChar char="•"/>
            </a:pPr>
            <a:r>
              <a:rPr lang="en-US" b="0"/>
              <a:t>Personally invite YSA to apply to serve with FSY and encourage bishoprics to do the same</a:t>
            </a:r>
          </a:p>
          <a:p>
            <a:pPr marL="171450" indent="-171450">
              <a:buFont typeface="Arial" panose="020B0604020202020204" pitchFamily="34" charset="0"/>
              <a:buChar char="•"/>
            </a:pPr>
            <a:r>
              <a:rPr lang="en-US" b="1"/>
              <a:t>And, </a:t>
            </a:r>
            <a:r>
              <a:rPr lang="en-US" b="0"/>
              <a:t>if desired, </a:t>
            </a:r>
            <a:r>
              <a:rPr lang="en-US" b="1"/>
              <a:t>stake presidency members may</a:t>
            </a:r>
            <a:r>
              <a:rPr lang="en-US" b="0"/>
              <a:t> use the assistant reports on </a:t>
            </a:r>
            <a:r>
              <a:rPr lang="en-US" b="1"/>
              <a:t>the </a:t>
            </a:r>
            <a:r>
              <a:rPr lang="en-US" b="0"/>
              <a:t>FSY website for planning and follow-up, as needed</a:t>
            </a:r>
            <a:endParaRPr lang="en-US" b="1"/>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a:t>[click]</a:t>
            </a:r>
            <a:endParaRPr lang="en-US" b="1" i="1"/>
          </a:p>
        </p:txBody>
      </p:sp>
      <p:sp>
        <p:nvSpPr>
          <p:cNvPr id="4" name="Slide Number Placeholder 3"/>
          <p:cNvSpPr>
            <a:spLocks noGrp="1"/>
          </p:cNvSpPr>
          <p:nvPr>
            <p:ph type="sldNum" sz="quarter" idx="5"/>
          </p:nvPr>
        </p:nvSpPr>
        <p:spPr/>
        <p:txBody>
          <a:bodyPr/>
          <a:lstStyle/>
          <a:p>
            <a:fld id="{12D98DF1-353D-405E-A0A0-E5FCA86D6F50}" type="slidenum">
              <a:rPr lang="en-US" smtClean="0"/>
              <a:t>17</a:t>
            </a:fld>
            <a:endParaRPr lang="en-US"/>
          </a:p>
        </p:txBody>
      </p:sp>
    </p:spTree>
    <p:extLst>
      <p:ext uri="{BB962C8B-B14F-4D97-AF65-F5344CB8AC3E}">
        <p14:creationId xmlns:p14="http://schemas.microsoft.com/office/powerpoint/2010/main" val="31532291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Next, we’ll discuss the role of the </a:t>
            </a:r>
            <a:r>
              <a:rPr lang="en-US" b="0"/>
              <a:t>stake YSA relief society presidents</a:t>
            </a:r>
            <a:endParaRPr lang="en-US" b="1">
              <a:cs typeface="Calibri"/>
            </a:endParaRPr>
          </a:p>
        </p:txBody>
      </p:sp>
      <p:sp>
        <p:nvSpPr>
          <p:cNvPr id="4" name="Slide Number Placeholder 3"/>
          <p:cNvSpPr>
            <a:spLocks noGrp="1"/>
          </p:cNvSpPr>
          <p:nvPr>
            <p:ph type="sldNum" sz="quarter" idx="5"/>
          </p:nvPr>
        </p:nvSpPr>
        <p:spPr/>
        <p:txBody>
          <a:bodyPr/>
          <a:lstStyle/>
          <a:p>
            <a:fld id="{12D98DF1-353D-405E-A0A0-E5FCA86D6F50}" type="slidenum">
              <a:rPr lang="en-US" smtClean="0"/>
              <a:t>18</a:t>
            </a:fld>
            <a:endParaRPr lang="en-US"/>
          </a:p>
        </p:txBody>
      </p:sp>
    </p:spTree>
    <p:extLst>
      <p:ext uri="{BB962C8B-B14F-4D97-AF65-F5344CB8AC3E}">
        <p14:creationId xmlns:p14="http://schemas.microsoft.com/office/powerpoint/2010/main" val="12626832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Relief Society presidents in YSA stakes </a:t>
            </a:r>
            <a:r>
              <a:rPr lang="en-US" b="1"/>
              <a:t>should:</a:t>
            </a:r>
            <a:endParaRPr lang="en-US"/>
          </a:p>
          <a:p>
            <a:pPr marL="171450" indent="-171450">
              <a:buFont typeface="Arial" panose="020B0604020202020204" pitchFamily="34" charset="0"/>
              <a:buChar char="•"/>
            </a:pPr>
            <a:r>
              <a:rPr lang="en-US" b="0"/>
              <a:t>Instruct ward FSY representatives in their responsibility to encourage highly qualified young single adults to apply to serve with FSY</a:t>
            </a:r>
          </a:p>
          <a:p>
            <a:pPr marL="171450" indent="-171450">
              <a:buFont typeface="Arial" panose="020B0604020202020204" pitchFamily="34" charset="0"/>
              <a:buChar char="•"/>
            </a:pPr>
            <a:r>
              <a:rPr lang="en-US" b="1"/>
              <a:t>Frequently</a:t>
            </a:r>
            <a:r>
              <a:rPr lang="en-US" b="0"/>
              <a:t> review assistant counselor reports on </a:t>
            </a:r>
            <a:r>
              <a:rPr lang="en-US" b="1"/>
              <a:t>the </a:t>
            </a:r>
            <a:r>
              <a:rPr lang="en-US" b="0"/>
              <a:t>FSY website and follow up, as needed</a:t>
            </a:r>
          </a:p>
          <a:p>
            <a:pPr marL="171450" indent="-171450">
              <a:buFont typeface="Arial" panose="020B0604020202020204" pitchFamily="34" charset="0"/>
              <a:buChar char="•"/>
            </a:pPr>
            <a:r>
              <a:rPr lang="en-US" b="0"/>
              <a:t>Personally invite YSA to serve with FSY</a:t>
            </a:r>
          </a:p>
          <a:p>
            <a:pPr marL="171450" indent="-171450">
              <a:buFont typeface="Arial" panose="020B0604020202020204" pitchFamily="34" charset="0"/>
              <a:buChar char="•"/>
            </a:pPr>
            <a:r>
              <a:rPr lang="en-US" b="0"/>
              <a:t>Be very familiar with FSY.ChurchofJesusChrist.org </a:t>
            </a:r>
          </a:p>
          <a:p>
            <a:pPr marL="0" indent="0">
              <a:buFont typeface="Arial" panose="020B0604020202020204" pitchFamily="34" charset="0"/>
              <a:buNone/>
            </a:pPr>
            <a:r>
              <a:rPr lang="en-US" b="0" i="1"/>
              <a:t>[click]</a:t>
            </a:r>
            <a:r>
              <a:rPr lang="en-US" b="1" i="1"/>
              <a:t> </a:t>
            </a:r>
          </a:p>
          <a:p>
            <a:pPr marL="171450" indent="-171450">
              <a:buFont typeface="Arial" panose="020B0604020202020204" pitchFamily="34" charset="0"/>
              <a:buChar char="•"/>
            </a:pPr>
            <a:endParaRPr lang="en-US" b="1"/>
          </a:p>
        </p:txBody>
      </p:sp>
      <p:sp>
        <p:nvSpPr>
          <p:cNvPr id="4" name="Slide Number Placeholder 3"/>
          <p:cNvSpPr>
            <a:spLocks noGrp="1"/>
          </p:cNvSpPr>
          <p:nvPr>
            <p:ph type="sldNum" sz="quarter" idx="5"/>
          </p:nvPr>
        </p:nvSpPr>
        <p:spPr/>
        <p:txBody>
          <a:bodyPr/>
          <a:lstStyle/>
          <a:p>
            <a:fld id="{12D98DF1-353D-405E-A0A0-E5FCA86D6F50}" type="slidenum">
              <a:rPr lang="en-US" smtClean="0"/>
              <a:t>19</a:t>
            </a:fld>
            <a:endParaRPr lang="en-US"/>
          </a:p>
        </p:txBody>
      </p:sp>
    </p:spTree>
    <p:extLst>
      <p:ext uri="{BB962C8B-B14F-4D97-AF65-F5344CB8AC3E}">
        <p14:creationId xmlns:p14="http://schemas.microsoft.com/office/powerpoint/2010/main" val="787382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cs typeface="Calibri"/>
              </a:rPr>
              <a:t>For the Strength of Youth conferences </a:t>
            </a:r>
            <a:r>
              <a:rPr lang="en-US" b="1" i="0">
                <a:cs typeface="Calibri"/>
              </a:rPr>
              <a:t>are an anchor to the Children and Youth program. Young single adults play a massive role in these conferences.. </a:t>
            </a:r>
            <a:r>
              <a:rPr lang="en-US" b="0" i="1">
                <a:cs typeface="Calibri"/>
              </a:rPr>
              <a:t>[other introduction to the presentation as desired]</a:t>
            </a:r>
            <a:endParaRPr lang="en-US" b="1" i="0">
              <a:cs typeface="Calibri"/>
            </a:endParaRPr>
          </a:p>
        </p:txBody>
      </p:sp>
      <p:sp>
        <p:nvSpPr>
          <p:cNvPr id="4" name="Slide Number Placeholder 3"/>
          <p:cNvSpPr>
            <a:spLocks noGrp="1"/>
          </p:cNvSpPr>
          <p:nvPr>
            <p:ph type="sldNum" sz="quarter" idx="5"/>
          </p:nvPr>
        </p:nvSpPr>
        <p:spPr/>
        <p:txBody>
          <a:bodyPr/>
          <a:lstStyle/>
          <a:p>
            <a:fld id="{83EFF44B-3E2B-4744-BB75-D172B2840785}" type="slidenum">
              <a:rPr lang="en-US" smtClean="0"/>
              <a:t>2</a:t>
            </a:fld>
            <a:endParaRPr lang="en-US"/>
          </a:p>
        </p:txBody>
      </p:sp>
    </p:spTree>
    <p:extLst>
      <p:ext uri="{BB962C8B-B14F-4D97-AF65-F5344CB8AC3E}">
        <p14:creationId xmlns:p14="http://schemas.microsoft.com/office/powerpoint/2010/main" val="22704769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Next, we’ll discuss the role of the </a:t>
            </a:r>
            <a:r>
              <a:rPr lang="en-US" b="0"/>
              <a:t>bishopric</a:t>
            </a:r>
            <a:endParaRPr lang="en-US" b="1">
              <a:cs typeface="Calibri"/>
            </a:endParaRPr>
          </a:p>
        </p:txBody>
      </p:sp>
      <p:sp>
        <p:nvSpPr>
          <p:cNvPr id="4" name="Slide Number Placeholder 3"/>
          <p:cNvSpPr>
            <a:spLocks noGrp="1"/>
          </p:cNvSpPr>
          <p:nvPr>
            <p:ph type="sldNum" sz="quarter" idx="5"/>
          </p:nvPr>
        </p:nvSpPr>
        <p:spPr/>
        <p:txBody>
          <a:bodyPr/>
          <a:lstStyle/>
          <a:p>
            <a:fld id="{12D98DF1-353D-405E-A0A0-E5FCA86D6F50}" type="slidenum">
              <a:rPr lang="en-US" smtClean="0"/>
              <a:t>20</a:t>
            </a:fld>
            <a:endParaRPr lang="en-US"/>
          </a:p>
        </p:txBody>
      </p:sp>
    </p:spTree>
    <p:extLst>
      <p:ext uri="{BB962C8B-B14F-4D97-AF65-F5344CB8AC3E}">
        <p14:creationId xmlns:p14="http://schemas.microsoft.com/office/powerpoint/2010/main" val="14815333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Bishoprics </a:t>
            </a:r>
            <a:r>
              <a:rPr lang="en-US" b="1"/>
              <a:t>should:</a:t>
            </a:r>
            <a:endParaRPr lang="en-US" b="0"/>
          </a:p>
          <a:p>
            <a:pPr marL="171450" indent="-171450">
              <a:buFont typeface="Arial" panose="020B0604020202020204" pitchFamily="34" charset="0"/>
              <a:buChar char="•"/>
            </a:pPr>
            <a:r>
              <a:rPr lang="en-US" b="0"/>
              <a:t>Encourage highly qualified YSA to apply to be counselors</a:t>
            </a:r>
          </a:p>
          <a:p>
            <a:pPr marL="171450" lvl="0" indent="-171450">
              <a:buFont typeface="Arial" panose="020B0604020202020204" pitchFamily="34" charset="0"/>
              <a:buChar char="•"/>
            </a:pPr>
            <a:r>
              <a:rPr lang="en-US" b="0"/>
              <a:t>Recommend highly qualified YSA to apply to be assistant counselors on </a:t>
            </a:r>
            <a:r>
              <a:rPr lang="en-US" b="1"/>
              <a:t>the </a:t>
            </a:r>
            <a:r>
              <a:rPr lang="en-US" b="0"/>
              <a:t>tool in LCR beginning late January 2022 </a:t>
            </a:r>
            <a:r>
              <a:rPr lang="en-US" b="0" i="1"/>
              <a:t>[see slide 22]</a:t>
            </a:r>
            <a:endParaRPr lang="en-US" b="0"/>
          </a:p>
          <a:p>
            <a:pPr marL="171450" lvl="0" indent="-171450">
              <a:buFont typeface="Arial" panose="020B0604020202020204" pitchFamily="34" charset="0"/>
              <a:buChar char="•"/>
            </a:pPr>
            <a:r>
              <a:rPr lang="en-US" b="0"/>
              <a:t>If desired, </a:t>
            </a:r>
            <a:r>
              <a:rPr lang="en-US" b="1"/>
              <a:t>bishopric members</a:t>
            </a:r>
            <a:r>
              <a:rPr lang="en-US" b="0"/>
              <a:t> </a:t>
            </a:r>
            <a:r>
              <a:rPr lang="en-US" b="1"/>
              <a:t>may</a:t>
            </a:r>
            <a:r>
              <a:rPr lang="en-US" b="0"/>
              <a:t> review assistant counselor reports on </a:t>
            </a:r>
            <a:r>
              <a:rPr lang="en-US" b="1"/>
              <a:t>the</a:t>
            </a:r>
            <a:r>
              <a:rPr lang="en-US" b="0"/>
              <a:t> FSY website and follow up, </a:t>
            </a:r>
            <a:r>
              <a:rPr lang="en-US" b="1"/>
              <a:t>as needed</a:t>
            </a:r>
            <a:endParaRPr lang="en-US" b="0"/>
          </a:p>
          <a:p>
            <a:pPr marL="0" lvl="0" indent="0">
              <a:buFont typeface="Arial" panose="020B0604020202020204" pitchFamily="34" charset="0"/>
              <a:buNone/>
            </a:pPr>
            <a:r>
              <a:rPr lang="en-US" b="0" i="1"/>
              <a:t>[click]</a:t>
            </a:r>
            <a:r>
              <a:rPr lang="en-US" b="1" i="1"/>
              <a:t> </a:t>
            </a:r>
          </a:p>
        </p:txBody>
      </p:sp>
      <p:sp>
        <p:nvSpPr>
          <p:cNvPr id="4" name="Slide Number Placeholder 3"/>
          <p:cNvSpPr>
            <a:spLocks noGrp="1"/>
          </p:cNvSpPr>
          <p:nvPr>
            <p:ph type="sldNum" sz="quarter" idx="5"/>
          </p:nvPr>
        </p:nvSpPr>
        <p:spPr/>
        <p:txBody>
          <a:bodyPr/>
          <a:lstStyle/>
          <a:p>
            <a:fld id="{12D98DF1-353D-405E-A0A0-E5FCA86D6F50}" type="slidenum">
              <a:rPr lang="en-US" smtClean="0"/>
              <a:t>21</a:t>
            </a:fld>
            <a:endParaRPr lang="en-US"/>
          </a:p>
        </p:txBody>
      </p:sp>
    </p:spTree>
    <p:extLst>
      <p:ext uri="{BB962C8B-B14F-4D97-AF65-F5344CB8AC3E}">
        <p14:creationId xmlns:p14="http://schemas.microsoft.com/office/powerpoint/2010/main" val="30692783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a:lnSpc>
                <a:spcPct val="100000"/>
              </a:lnSpc>
              <a:spcBef>
                <a:spcPts val="0"/>
              </a:spcBef>
              <a:spcAft>
                <a:spcPts val="0"/>
              </a:spcAft>
              <a:buClrTx/>
              <a:buSzTx/>
              <a:buFontTx/>
              <a:buNone/>
              <a:tabLst/>
              <a:defRPr/>
            </a:pPr>
            <a:r>
              <a:rPr lang="en-US" b="1"/>
              <a:t>Instructions for completing assistant counselor recommendations are included on the individual tool which will be available late January. This slide shows a screen capture of the assistant counselor recommendation tool. All YSA in a ward who fit in the appropriate age range will be displayed and bishoprics will need to mark their recommendation level. Once a YSA applies, the session(s) they applied for will be listed on the right.</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b="0" i="1"/>
              <a:t>[click]</a:t>
            </a:r>
            <a:r>
              <a:rPr lang="en-US" b="1" i="1"/>
              <a:t> </a:t>
            </a:r>
          </a:p>
          <a:p>
            <a:endParaRPr lang="en-US" b="1"/>
          </a:p>
        </p:txBody>
      </p:sp>
      <p:sp>
        <p:nvSpPr>
          <p:cNvPr id="4" name="Slide Number Placeholder 3"/>
          <p:cNvSpPr>
            <a:spLocks noGrp="1"/>
          </p:cNvSpPr>
          <p:nvPr>
            <p:ph type="sldNum" sz="quarter" idx="5"/>
          </p:nvPr>
        </p:nvSpPr>
        <p:spPr/>
        <p:txBody>
          <a:bodyPr/>
          <a:lstStyle/>
          <a:p>
            <a:fld id="{12D98DF1-353D-405E-A0A0-E5FCA86D6F50}" type="slidenum">
              <a:rPr lang="en-US" smtClean="0"/>
              <a:t>22</a:t>
            </a:fld>
            <a:endParaRPr lang="en-US"/>
          </a:p>
        </p:txBody>
      </p:sp>
    </p:spTree>
    <p:extLst>
      <p:ext uri="{BB962C8B-B14F-4D97-AF65-F5344CB8AC3E}">
        <p14:creationId xmlns:p14="http://schemas.microsoft.com/office/powerpoint/2010/main" val="9199020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Next, we’ll discuss the role of the </a:t>
            </a:r>
            <a:r>
              <a:rPr lang="en-US" b="0"/>
              <a:t>ward FSY representative</a:t>
            </a:r>
            <a:endParaRPr lang="en-US" b="1">
              <a:cs typeface="Calibri"/>
            </a:endParaRPr>
          </a:p>
        </p:txBody>
      </p:sp>
      <p:sp>
        <p:nvSpPr>
          <p:cNvPr id="4" name="Slide Number Placeholder 3"/>
          <p:cNvSpPr>
            <a:spLocks noGrp="1"/>
          </p:cNvSpPr>
          <p:nvPr>
            <p:ph type="sldNum" sz="quarter" idx="5"/>
          </p:nvPr>
        </p:nvSpPr>
        <p:spPr/>
        <p:txBody>
          <a:bodyPr/>
          <a:lstStyle/>
          <a:p>
            <a:fld id="{12D98DF1-353D-405E-A0A0-E5FCA86D6F50}" type="slidenum">
              <a:rPr lang="en-US" smtClean="0"/>
              <a:t>23</a:t>
            </a:fld>
            <a:endParaRPr lang="en-US"/>
          </a:p>
        </p:txBody>
      </p:sp>
    </p:spTree>
    <p:extLst>
      <p:ext uri="{BB962C8B-B14F-4D97-AF65-F5344CB8AC3E}">
        <p14:creationId xmlns:p14="http://schemas.microsoft.com/office/powerpoint/2010/main" val="9340231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a:t>Ward FSY representatives </a:t>
            </a:r>
            <a:r>
              <a:rPr lang="en-US" b="1"/>
              <a:t>should:</a:t>
            </a:r>
          </a:p>
          <a:p>
            <a:pPr marL="456565" indent="-456565">
              <a:buClr>
                <a:srgbClr val="DDD0A1"/>
              </a:buClr>
              <a:buFont typeface="Arial" panose="020B0604020202020204" pitchFamily="34" charset="0"/>
              <a:buChar char="•"/>
            </a:pPr>
            <a:r>
              <a:rPr lang="en-US" sz="1200">
                <a:ea typeface="Verdana"/>
              </a:rPr>
              <a:t>Support bishopric </a:t>
            </a:r>
            <a:r>
              <a:rPr lang="en-US" sz="1200" b="1">
                <a:ea typeface="Verdana"/>
              </a:rPr>
              <a:t>members</a:t>
            </a:r>
            <a:r>
              <a:rPr lang="en-US" sz="1200">
                <a:ea typeface="Verdana"/>
              </a:rPr>
              <a:t> in recommending highly qualified </a:t>
            </a:r>
            <a:r>
              <a:rPr lang="en-US" b="0">
                <a:cs typeface="Calibri"/>
              </a:rPr>
              <a:t>young single adults</a:t>
            </a:r>
            <a:r>
              <a:rPr lang="en-US" sz="1200">
                <a:ea typeface="Verdana"/>
              </a:rPr>
              <a:t> to be assistant counselors</a:t>
            </a:r>
          </a:p>
          <a:p>
            <a:pPr marL="456565" indent="-456565">
              <a:buClr>
                <a:srgbClr val="DDD0A1"/>
              </a:buClr>
              <a:buFont typeface="Arial" panose="020B0604020202020204" pitchFamily="34" charset="0"/>
              <a:buChar char="•"/>
            </a:pPr>
            <a:r>
              <a:rPr lang="en-US" sz="1200">
                <a:ea typeface="Verdana"/>
              </a:rPr>
              <a:t>Encourage highly qualified </a:t>
            </a:r>
            <a:r>
              <a:rPr lang="en-US" b="0">
                <a:cs typeface="Calibri"/>
              </a:rPr>
              <a:t>young single adults</a:t>
            </a:r>
            <a:r>
              <a:rPr lang="en-US" sz="1200">
                <a:ea typeface="Verdana"/>
              </a:rPr>
              <a:t> to apply to be counselors</a:t>
            </a:r>
          </a:p>
          <a:p>
            <a:pPr marL="456565" indent="-456565">
              <a:buClr>
                <a:srgbClr val="DDD0A1"/>
              </a:buClr>
              <a:buFont typeface="Arial" panose="020B0604020202020204" pitchFamily="34" charset="0"/>
              <a:buChar char="•"/>
            </a:pPr>
            <a:r>
              <a:rPr lang="en-US" sz="1200" b="1">
                <a:ea typeface="Verdana"/>
              </a:rPr>
              <a:t>Frequently </a:t>
            </a:r>
            <a:r>
              <a:rPr lang="en-US" sz="1200" b="0">
                <a:ea typeface="Verdana"/>
              </a:rPr>
              <a:t>r</a:t>
            </a:r>
            <a:r>
              <a:rPr lang="en-US" sz="1200">
                <a:ea typeface="Verdana"/>
              </a:rPr>
              <a:t>eview assistant counselor reports on </a:t>
            </a:r>
            <a:r>
              <a:rPr lang="en-US" sz="1200" b="1">
                <a:ea typeface="Verdana"/>
              </a:rPr>
              <a:t>the </a:t>
            </a:r>
            <a:r>
              <a:rPr lang="en-US" sz="1200">
                <a:ea typeface="Verdana"/>
              </a:rPr>
              <a:t>FSY website and follow up, as needed</a:t>
            </a:r>
          </a:p>
          <a:p>
            <a:pPr marL="456565" marR="0" lvl="0" indent="-456565" algn="l" defTabSz="914400" rtl="0" eaLnBrk="1" fontAlgn="auto" latinLnBrk="0" hangingPunct="1">
              <a:lnSpc>
                <a:spcPct val="100000"/>
              </a:lnSpc>
              <a:spcBef>
                <a:spcPts val="0"/>
              </a:spcBef>
              <a:spcAft>
                <a:spcPts val="0"/>
              </a:spcAft>
              <a:buClr>
                <a:srgbClr val="DDD0A1"/>
              </a:buClr>
              <a:buSzTx/>
              <a:buFont typeface="Arial" panose="020B0604020202020204" pitchFamily="34" charset="0"/>
              <a:buChar char="•"/>
              <a:tabLst/>
              <a:defRPr/>
            </a:pPr>
            <a:r>
              <a:rPr lang="en-US" sz="1200" b="1">
                <a:ea typeface="Verdana"/>
              </a:rPr>
              <a:t>And </a:t>
            </a:r>
            <a:r>
              <a:rPr lang="en-US" sz="1200" b="0">
                <a:ea typeface="Verdana"/>
              </a:rPr>
              <a:t>b</a:t>
            </a:r>
            <a:r>
              <a:rPr lang="en-US" sz="1200">
                <a:ea typeface="Verdana"/>
              </a:rPr>
              <a:t>e very familiar with FSY.ChurchofJesusChrist.org</a:t>
            </a:r>
            <a:endParaRPr lang="en-US" b="1" u="none"/>
          </a:p>
          <a:p>
            <a:pPr marL="0" marR="0" lvl="0" indent="0" algn="l" defTabSz="914400" rtl="0" eaLnBrk="1" fontAlgn="auto" latinLnBrk="0" hangingPunct="1">
              <a:lnSpc>
                <a:spcPct val="100000"/>
              </a:lnSpc>
              <a:spcBef>
                <a:spcPts val="0"/>
              </a:spcBef>
              <a:spcAft>
                <a:spcPts val="0"/>
              </a:spcAft>
              <a:buClr>
                <a:srgbClr val="DDD0A1"/>
              </a:buClr>
              <a:buSzTx/>
              <a:buFont typeface="Arial" panose="020B0604020202020204" pitchFamily="34" charset="0"/>
              <a:buNone/>
              <a:tabLst/>
              <a:defRPr/>
            </a:pPr>
            <a:r>
              <a:rPr lang="en-US" b="0" i="1"/>
              <a:t>[click]</a:t>
            </a:r>
            <a:r>
              <a:rPr lang="en-US" b="1" i="1"/>
              <a:t> </a:t>
            </a:r>
            <a:endParaRPr lang="en-US" b="1" i="1" u="none"/>
          </a:p>
          <a:p>
            <a:pPr marL="456565" indent="-456565">
              <a:buClr>
                <a:srgbClr val="DDD0A1"/>
              </a:buClr>
              <a:buFont typeface="Arial" panose="020B0604020202020204" pitchFamily="34" charset="0"/>
              <a:buChar char="•"/>
            </a:pPr>
            <a:endParaRPr lang="en-US" sz="1200">
              <a:ea typeface="Verdana"/>
            </a:endParaRPr>
          </a:p>
          <a:p>
            <a:pPr marL="171450" indent="-171450">
              <a:buFont typeface="Arial" panose="020B0604020202020204" pitchFamily="34" charset="0"/>
              <a:buChar char="•"/>
            </a:pPr>
            <a:endParaRPr lang="en-US" b="0"/>
          </a:p>
        </p:txBody>
      </p:sp>
      <p:sp>
        <p:nvSpPr>
          <p:cNvPr id="4" name="Slide Number Placeholder 3"/>
          <p:cNvSpPr>
            <a:spLocks noGrp="1"/>
          </p:cNvSpPr>
          <p:nvPr>
            <p:ph type="sldNum" sz="quarter" idx="5"/>
          </p:nvPr>
        </p:nvSpPr>
        <p:spPr/>
        <p:txBody>
          <a:bodyPr/>
          <a:lstStyle/>
          <a:p>
            <a:fld id="{12D98DF1-353D-405E-A0A0-E5FCA86D6F50}" type="slidenum">
              <a:rPr lang="en-US" smtClean="0"/>
              <a:t>24</a:t>
            </a:fld>
            <a:endParaRPr lang="en-US"/>
          </a:p>
        </p:txBody>
      </p:sp>
    </p:spTree>
    <p:extLst>
      <p:ext uri="{BB962C8B-B14F-4D97-AF65-F5344CB8AC3E}">
        <p14:creationId xmlns:p14="http://schemas.microsoft.com/office/powerpoint/2010/main" val="10971481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defRPr/>
            </a:pPr>
            <a:r>
              <a:rPr lang="en-US" b="1"/>
              <a:t>This slide and the next are a timeline of the upcoming items for the 2022 FSY cycle as it applies to YSA stakes.</a:t>
            </a:r>
          </a:p>
          <a:p>
            <a:pPr marL="0" marR="0" lvl="0" indent="0" algn="l" defTabSz="914400">
              <a:lnSpc>
                <a:spcPct val="100000"/>
              </a:lnSpc>
              <a:spcBef>
                <a:spcPts val="0"/>
              </a:spcBef>
              <a:spcAft>
                <a:spcPts val="0"/>
              </a:spcAft>
              <a:buClrTx/>
              <a:buSzTx/>
              <a:buFontTx/>
              <a:buNone/>
              <a:tabLst/>
              <a:defRPr/>
            </a:pPr>
            <a:endParaRPr lang="en-US" i="1">
              <a:cs typeface="Calibri"/>
            </a:endParaRPr>
          </a:p>
        </p:txBody>
      </p:sp>
      <p:sp>
        <p:nvSpPr>
          <p:cNvPr id="4" name="Slide Number Placeholder 3"/>
          <p:cNvSpPr>
            <a:spLocks noGrp="1"/>
          </p:cNvSpPr>
          <p:nvPr>
            <p:ph type="sldNum" sz="quarter" idx="5"/>
          </p:nvPr>
        </p:nvSpPr>
        <p:spPr/>
        <p:txBody>
          <a:bodyPr/>
          <a:lstStyle/>
          <a:p>
            <a:fld id="{12D98DF1-353D-405E-A0A0-E5FCA86D6F50}" type="slidenum">
              <a:rPr lang="en-US" smtClean="0"/>
              <a:t>25</a:t>
            </a:fld>
            <a:endParaRPr lang="en-US"/>
          </a:p>
        </p:txBody>
      </p:sp>
    </p:spTree>
    <p:extLst>
      <p:ext uri="{BB962C8B-B14F-4D97-AF65-F5344CB8AC3E}">
        <p14:creationId xmlns:p14="http://schemas.microsoft.com/office/powerpoint/2010/main" val="36630237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The three main goals for YSA stake and ward leaders should be to:</a:t>
            </a:r>
            <a:endParaRPr lang="en-US"/>
          </a:p>
          <a:p>
            <a:pPr marL="171450" indent="-171450">
              <a:buFont typeface="Arial" panose="020B0604020202020204" pitchFamily="34" charset="0"/>
              <a:buChar char="•"/>
            </a:pPr>
            <a:r>
              <a:rPr lang="en-US" b="0"/>
              <a:t>Increase the involvement and participation of YSA in FSY</a:t>
            </a:r>
          </a:p>
          <a:p>
            <a:pPr marL="171450" indent="-171450">
              <a:buFont typeface="Arial" panose="020B0604020202020204" pitchFamily="34" charset="0"/>
              <a:buChar char="•"/>
            </a:pPr>
            <a:r>
              <a:rPr lang="en-US" b="0"/>
              <a:t>Facilitate calling those with FSY responsibilities at the stake and ward levels </a:t>
            </a:r>
            <a:r>
              <a:rPr lang="en-US" b="1"/>
              <a:t>and</a:t>
            </a:r>
            <a:endParaRPr lang="en-US" b="0"/>
          </a:p>
          <a:p>
            <a:pPr marL="171450" indent="-171450">
              <a:buFont typeface="Arial" panose="020B0604020202020204" pitchFamily="34" charset="0"/>
              <a:buChar char="•"/>
            </a:pPr>
            <a:r>
              <a:rPr lang="en-US" b="0"/>
              <a:t>Help YSA strengthen their testimonies of Jesus Christ, increase their sense of belonging, and continue spiritual experiences at home</a:t>
            </a:r>
          </a:p>
        </p:txBody>
      </p:sp>
      <p:sp>
        <p:nvSpPr>
          <p:cNvPr id="4" name="Slide Number Placeholder 3"/>
          <p:cNvSpPr>
            <a:spLocks noGrp="1"/>
          </p:cNvSpPr>
          <p:nvPr>
            <p:ph type="sldNum" sz="quarter" idx="5"/>
          </p:nvPr>
        </p:nvSpPr>
        <p:spPr/>
        <p:txBody>
          <a:bodyPr/>
          <a:lstStyle/>
          <a:p>
            <a:fld id="{12D98DF1-353D-405E-A0A0-E5FCA86D6F50}" type="slidenum">
              <a:rPr lang="en-US" smtClean="0"/>
              <a:t>26</a:t>
            </a:fld>
            <a:endParaRPr lang="en-US"/>
          </a:p>
        </p:txBody>
      </p:sp>
    </p:spTree>
    <p:extLst>
      <p:ext uri="{BB962C8B-B14F-4D97-AF65-F5344CB8AC3E}">
        <p14:creationId xmlns:p14="http://schemas.microsoft.com/office/powerpoint/2010/main" val="27086469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The intent of this presentation is to help you understand the objective of FSY, which is that:</a:t>
            </a:r>
            <a:endParaRPr lang="en-US"/>
          </a:p>
          <a:p>
            <a:pPr marL="171450" indent="-171450">
              <a:buFont typeface="Arial" panose="020B0604020202020204" pitchFamily="34" charset="0"/>
              <a:buChar char="•"/>
            </a:pPr>
            <a:r>
              <a:rPr lang="en-US" b="0"/>
              <a:t>Youth and young single adults that attend are strengthened in their testimonies of Jesus Christ, have an increase in their sense of belonging, and can continue spiritual experiences they have had at FSY at home</a:t>
            </a:r>
          </a:p>
          <a:p>
            <a:pPr marL="0" indent="0">
              <a:buFont typeface="Arial" panose="020B0604020202020204" pitchFamily="34" charset="0"/>
              <a:buNone/>
            </a:pPr>
            <a:r>
              <a:rPr lang="en-US" b="0" i="1"/>
              <a:t>[click]</a:t>
            </a:r>
            <a:r>
              <a:rPr lang="en-US" b="1" i="1"/>
              <a:t> </a:t>
            </a:r>
            <a:endParaRPr lang="en-US" sz="1200" b="1" i="1"/>
          </a:p>
        </p:txBody>
      </p:sp>
      <p:sp>
        <p:nvSpPr>
          <p:cNvPr id="4" name="Slide Number Placeholder 3"/>
          <p:cNvSpPr>
            <a:spLocks noGrp="1"/>
          </p:cNvSpPr>
          <p:nvPr>
            <p:ph type="sldNum" sz="quarter" idx="5"/>
          </p:nvPr>
        </p:nvSpPr>
        <p:spPr/>
        <p:txBody>
          <a:bodyPr/>
          <a:lstStyle/>
          <a:p>
            <a:fld id="{12D98DF1-353D-405E-A0A0-E5FCA86D6F50}" type="slidenum">
              <a:rPr lang="en-US" smtClean="0"/>
              <a:t>3</a:t>
            </a:fld>
            <a:endParaRPr lang="en-US"/>
          </a:p>
        </p:txBody>
      </p:sp>
    </p:spTree>
    <p:extLst>
      <p:ext uri="{BB962C8B-B14F-4D97-AF65-F5344CB8AC3E}">
        <p14:creationId xmlns:p14="http://schemas.microsoft.com/office/powerpoint/2010/main" val="1323555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Two additional goals of this presentation are to help Areas understand that they are responsible to:</a:t>
            </a:r>
            <a:endParaRPr lang="en-US"/>
          </a:p>
          <a:p>
            <a:pPr marL="171450" indent="-171450">
              <a:buFont typeface="Arial" panose="020B0604020202020204" pitchFamily="34" charset="0"/>
              <a:buChar char="•"/>
            </a:pPr>
            <a:r>
              <a:rPr lang="en-US" b="0"/>
              <a:t>Increase the involvement and participation of youth and YSA in FSY </a:t>
            </a:r>
            <a:r>
              <a:rPr lang="en-US" b="1"/>
              <a:t>and</a:t>
            </a:r>
            <a:endParaRPr lang="en-US" b="0"/>
          </a:p>
          <a:p>
            <a:pPr marL="171450" indent="-171450">
              <a:buFont typeface="Arial" panose="020B0604020202020204" pitchFamily="34" charset="0"/>
              <a:buChar char="•"/>
            </a:pPr>
            <a:r>
              <a:rPr lang="en-US" b="0"/>
              <a:t>Facilitate calling those with FSY responsibilities at the coordinating council, stake, and ward levels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a:t>[click]</a:t>
            </a:r>
            <a:r>
              <a:rPr lang="en-US" b="1" i="1"/>
              <a:t> </a:t>
            </a:r>
            <a:endParaRPr lang="en-US" sz="1200" b="1" i="1"/>
          </a:p>
          <a:p>
            <a:pPr marL="0" indent="0">
              <a:buFont typeface="Arial" panose="020B0604020202020204" pitchFamily="34" charset="0"/>
              <a:buNone/>
            </a:pPr>
            <a:endParaRPr lang="en-US" b="0"/>
          </a:p>
        </p:txBody>
      </p:sp>
      <p:sp>
        <p:nvSpPr>
          <p:cNvPr id="4" name="Slide Number Placeholder 3"/>
          <p:cNvSpPr>
            <a:spLocks noGrp="1"/>
          </p:cNvSpPr>
          <p:nvPr>
            <p:ph type="sldNum" sz="quarter" idx="5"/>
          </p:nvPr>
        </p:nvSpPr>
        <p:spPr/>
        <p:txBody>
          <a:bodyPr/>
          <a:lstStyle/>
          <a:p>
            <a:fld id="{12D98DF1-353D-405E-A0A0-E5FCA86D6F50}" type="slidenum">
              <a:rPr lang="en-US" smtClean="0"/>
              <a:t>4</a:t>
            </a:fld>
            <a:endParaRPr lang="en-US"/>
          </a:p>
        </p:txBody>
      </p:sp>
    </p:spTree>
    <p:extLst>
      <p:ext uri="{BB962C8B-B14F-4D97-AF65-F5344CB8AC3E}">
        <p14:creationId xmlns:p14="http://schemas.microsoft.com/office/powerpoint/2010/main" val="1494983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a:lnSpc>
                <a:spcPct val="100000"/>
              </a:lnSpc>
              <a:spcBef>
                <a:spcPts val="0"/>
              </a:spcBef>
              <a:spcAft>
                <a:spcPts val="0"/>
              </a:spcAft>
              <a:buClrTx/>
              <a:buSzTx/>
              <a:buFontTx/>
              <a:buNone/>
              <a:tabLst/>
              <a:defRPr/>
            </a:pPr>
            <a:r>
              <a:rPr lang="en-US" sz="1200" b="1"/>
              <a:t>To increase the success of FSY conferences, we have been given direction to move to an </a:t>
            </a:r>
            <a:r>
              <a:rPr lang="en-US" sz="1200" b="0"/>
              <a:t>Area centered, headquarters supported </a:t>
            </a:r>
            <a:r>
              <a:rPr lang="en-US" sz="1200" b="1"/>
              <a:t>model. </a:t>
            </a:r>
            <a:r>
              <a:rPr lang="en-US" b="1"/>
              <a:t>In 2022, the following items will fall under </a:t>
            </a:r>
            <a:r>
              <a:rPr lang="en-US" b="0"/>
              <a:t>Area responsibility</a:t>
            </a:r>
            <a:r>
              <a:rPr lang="en-US"/>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t>Youth turning 14-18 years old in half of the stakes will attend each year (</a:t>
            </a:r>
            <a:r>
              <a:rPr lang="en-US" sz="1200" b="1"/>
              <a:t>FSY has reserved beds for </a:t>
            </a:r>
            <a:r>
              <a:rPr lang="en-US" sz="1200"/>
              <a:t>150,000 youth</a:t>
            </a:r>
            <a:r>
              <a:rPr lang="en-US" sz="1200" b="1"/>
              <a:t> across the US and Canada</a:t>
            </a:r>
            <a:r>
              <a:rPr lang="en-US" sz="1200"/>
              <a:t>). </a:t>
            </a:r>
            <a:r>
              <a:rPr lang="en-US" sz="1200" b="1"/>
              <a:t>Stakes are responsible for ensuring these youth are approved and registered.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a:t>As YSA stakes, your attention will be more on the </a:t>
            </a:r>
            <a:r>
              <a:rPr lang="en-US" sz="1200" b="0"/>
              <a:t>y</a:t>
            </a:r>
            <a:r>
              <a:rPr lang="en-US" sz="1200"/>
              <a:t>oung single adults </a:t>
            </a:r>
            <a:r>
              <a:rPr lang="en-US" sz="1200" b="1"/>
              <a:t>who</a:t>
            </a:r>
            <a:r>
              <a:rPr lang="en-US" sz="1200"/>
              <a:t> </a:t>
            </a:r>
            <a:r>
              <a:rPr lang="en-US" sz="1200" b="1"/>
              <a:t>will serve</a:t>
            </a:r>
            <a:r>
              <a:rPr lang="en-US" sz="1200"/>
              <a:t> as counselors and assistant counselors. </a:t>
            </a:r>
            <a:r>
              <a:rPr lang="en-US" sz="1200" b="1"/>
              <a:t>Stakes are to encourage young single adults to apply. </a:t>
            </a:r>
            <a:r>
              <a:rPr lang="en-US" sz="1200" b="0" i="1"/>
              <a:t>[see slide 22]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a:t>[click]</a:t>
            </a:r>
            <a:r>
              <a:rPr lang="en-US" b="1" i="1"/>
              <a:t> </a:t>
            </a:r>
            <a:endParaRPr lang="en-US" sz="1200" b="1" i="1"/>
          </a:p>
        </p:txBody>
      </p:sp>
      <p:sp>
        <p:nvSpPr>
          <p:cNvPr id="4" name="Slide Number Placeholder 3"/>
          <p:cNvSpPr>
            <a:spLocks noGrp="1"/>
          </p:cNvSpPr>
          <p:nvPr>
            <p:ph type="sldNum" sz="quarter" idx="5"/>
          </p:nvPr>
        </p:nvSpPr>
        <p:spPr/>
        <p:txBody>
          <a:bodyPr/>
          <a:lstStyle/>
          <a:p>
            <a:fld id="{83EFF44B-3E2B-4744-BB75-D172B2840785}" type="slidenum">
              <a:rPr lang="en-US" smtClean="0"/>
              <a:t>5</a:t>
            </a:fld>
            <a:endParaRPr lang="en-US"/>
          </a:p>
        </p:txBody>
      </p:sp>
    </p:spTree>
    <p:extLst>
      <p:ext uri="{BB962C8B-B14F-4D97-AF65-F5344CB8AC3E}">
        <p14:creationId xmlns:p14="http://schemas.microsoft.com/office/powerpoint/2010/main" val="4263920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a:lnSpc>
                <a:spcPct val="100000"/>
              </a:lnSpc>
              <a:spcBef>
                <a:spcPts val="0"/>
              </a:spcBef>
              <a:spcAft>
                <a:spcPts val="0"/>
              </a:spcAft>
              <a:buClrTx/>
              <a:buSzTx/>
              <a:buFont typeface="Arial" panose="020B0604020202020204" pitchFamily="34" charset="0"/>
              <a:buNone/>
              <a:tabLst/>
              <a:defRPr/>
            </a:pPr>
            <a:r>
              <a:rPr lang="en-US" sz="1200" b="1"/>
              <a:t>The following items fall under </a:t>
            </a:r>
            <a:r>
              <a:rPr lang="en-US" sz="1200" b="0"/>
              <a:t>the FSY office at headquarters. </a:t>
            </a:r>
          </a:p>
          <a:p>
            <a:pPr marL="171450" marR="0" lvl="0" indent="-171450" algn="l" defTabSz="914400">
              <a:lnSpc>
                <a:spcPct val="100000"/>
              </a:lnSpc>
              <a:spcBef>
                <a:spcPts val="0"/>
              </a:spcBef>
              <a:spcAft>
                <a:spcPts val="0"/>
              </a:spcAft>
              <a:buClrTx/>
              <a:buSzTx/>
              <a:buFont typeface="Arial" panose="020B0604020202020204" pitchFamily="34" charset="0"/>
              <a:buChar char="•"/>
              <a:tabLst/>
              <a:defRPr/>
            </a:pPr>
            <a:r>
              <a:rPr lang="en-US" sz="1200" b="0"/>
              <a:t>Stake schedule</a:t>
            </a:r>
          </a:p>
          <a:p>
            <a:pPr marL="171450" marR="0" lvl="0" indent="-171450" algn="l" defTabSz="914400">
              <a:lnSpc>
                <a:spcPct val="100000"/>
              </a:lnSpc>
              <a:spcBef>
                <a:spcPts val="0"/>
              </a:spcBef>
              <a:spcAft>
                <a:spcPts val="0"/>
              </a:spcAft>
              <a:buClrTx/>
              <a:buSzTx/>
              <a:buFont typeface="Arial" panose="020B0604020202020204" pitchFamily="34" charset="0"/>
              <a:buChar char="•"/>
              <a:tabLst/>
              <a:defRPr/>
            </a:pPr>
            <a:r>
              <a:rPr lang="en-US" sz="1200" b="0"/>
              <a:t>Registration</a:t>
            </a:r>
          </a:p>
          <a:p>
            <a:pPr marL="171450" marR="0" lvl="0" indent="-171450" algn="l" defTabSz="914400">
              <a:lnSpc>
                <a:spcPct val="100000"/>
              </a:lnSpc>
              <a:spcBef>
                <a:spcPts val="0"/>
              </a:spcBef>
              <a:spcAft>
                <a:spcPts val="0"/>
              </a:spcAft>
              <a:buClrTx/>
              <a:buSzTx/>
              <a:buFont typeface="Arial" panose="020B0604020202020204" pitchFamily="34" charset="0"/>
              <a:buChar char="•"/>
              <a:tabLst/>
              <a:defRPr/>
            </a:pPr>
            <a:r>
              <a:rPr lang="en-US" sz="1200" b="0"/>
              <a:t>Session logistics</a:t>
            </a:r>
          </a:p>
          <a:p>
            <a:pPr marL="171450" marR="0" lvl="0" indent="-171450" algn="l" defTabSz="914400">
              <a:lnSpc>
                <a:spcPct val="100000"/>
              </a:lnSpc>
              <a:spcBef>
                <a:spcPts val="0"/>
              </a:spcBef>
              <a:spcAft>
                <a:spcPts val="0"/>
              </a:spcAft>
              <a:buClrTx/>
              <a:buSzTx/>
              <a:buFont typeface="Arial" panose="020B0604020202020204" pitchFamily="34" charset="0"/>
              <a:buChar char="•"/>
              <a:tabLst/>
              <a:defRPr/>
            </a:pPr>
            <a:r>
              <a:rPr lang="en-US" sz="1200" b="0"/>
              <a:t>Instructional materials</a:t>
            </a:r>
          </a:p>
          <a:p>
            <a:pPr marL="171450" marR="0" lvl="0" indent="-171450" algn="l" defTabSz="914400">
              <a:lnSpc>
                <a:spcPct val="100000"/>
              </a:lnSpc>
              <a:spcBef>
                <a:spcPts val="0"/>
              </a:spcBef>
              <a:spcAft>
                <a:spcPts val="0"/>
              </a:spcAft>
              <a:buClrTx/>
              <a:buSzTx/>
              <a:buFont typeface="Arial" panose="020B0604020202020204" pitchFamily="34" charset="0"/>
              <a:buChar char="•"/>
              <a:tabLst/>
              <a:defRPr/>
            </a:pPr>
            <a:r>
              <a:rPr lang="en-US" sz="1200" b="0"/>
              <a:t>Securing college campuses</a:t>
            </a:r>
          </a:p>
          <a:p>
            <a:pPr marL="171450" marR="0" lvl="0" indent="-171450" algn="l" defTabSz="914400">
              <a:lnSpc>
                <a:spcPct val="100000"/>
              </a:lnSpc>
              <a:spcBef>
                <a:spcPts val="0"/>
              </a:spcBef>
              <a:spcAft>
                <a:spcPts val="0"/>
              </a:spcAft>
              <a:buClrTx/>
              <a:buSzTx/>
              <a:buFont typeface="Arial" panose="020B0604020202020204" pitchFamily="34" charset="0"/>
              <a:buChar char="•"/>
              <a:tabLst/>
              <a:defRPr/>
            </a:pPr>
            <a:r>
              <a:rPr lang="en-US" sz="1200" b="0"/>
              <a:t>Assigning and training staff, including session directors and teachers</a:t>
            </a:r>
          </a:p>
          <a:p>
            <a:pPr marL="171450" marR="0" lvl="0" indent="-171450" algn="l" defTabSz="914400">
              <a:lnSpc>
                <a:spcPct val="100000"/>
              </a:lnSpc>
              <a:spcBef>
                <a:spcPts val="0"/>
              </a:spcBef>
              <a:spcAft>
                <a:spcPts val="0"/>
              </a:spcAft>
              <a:buClrTx/>
              <a:buSzTx/>
              <a:buFont typeface="Arial" panose="020B0604020202020204" pitchFamily="34" charset="0"/>
              <a:buChar char="•"/>
              <a:tabLst/>
              <a:defRPr/>
            </a:pPr>
            <a:r>
              <a:rPr lang="en-US" sz="1200" b="1"/>
              <a:t>And providing</a:t>
            </a:r>
            <a:r>
              <a:rPr lang="en-US" sz="1200" b="0"/>
              <a:t> a large part of the funding</a:t>
            </a:r>
            <a:endParaRPr lang="en-US" sz="1200" b="1"/>
          </a:p>
          <a:p>
            <a:pPr marL="0" marR="0" lvl="0" indent="0" algn="l" defTabSz="914400">
              <a:lnSpc>
                <a:spcPct val="100000"/>
              </a:lnSpc>
              <a:spcBef>
                <a:spcPts val="0"/>
              </a:spcBef>
              <a:spcAft>
                <a:spcPts val="0"/>
              </a:spcAft>
              <a:buClrTx/>
              <a:buSzTx/>
              <a:buFont typeface="Arial" panose="020B0604020202020204" pitchFamily="34" charset="0"/>
              <a:buNone/>
              <a:tabLst/>
              <a:defRPr/>
            </a:pPr>
            <a:endParaRPr lang="en-US" sz="1200" b="1">
              <a:cs typeface="Calibri"/>
            </a:endParaRPr>
          </a:p>
          <a:p>
            <a:pPr marL="0" indent="0">
              <a:buFont typeface="Arial" panose="020B0604020202020204" pitchFamily="34" charset="0"/>
              <a:buNone/>
            </a:pPr>
            <a:r>
              <a:rPr lang="en-US" b="0" i="1"/>
              <a:t>[click]</a:t>
            </a:r>
            <a:r>
              <a:rPr lang="en-US" b="1" i="1"/>
              <a:t> </a:t>
            </a:r>
            <a:endParaRPr lang="en-US" sz="1200" b="1" i="1"/>
          </a:p>
          <a:p>
            <a:endParaRPr lang="en-US"/>
          </a:p>
        </p:txBody>
      </p:sp>
      <p:sp>
        <p:nvSpPr>
          <p:cNvPr id="4" name="Slide Number Placeholder 3"/>
          <p:cNvSpPr>
            <a:spLocks noGrp="1"/>
          </p:cNvSpPr>
          <p:nvPr>
            <p:ph type="sldNum" sz="quarter" idx="5"/>
          </p:nvPr>
        </p:nvSpPr>
        <p:spPr/>
        <p:txBody>
          <a:bodyPr/>
          <a:lstStyle/>
          <a:p>
            <a:fld id="{12D98DF1-353D-405E-A0A0-E5FCA86D6F50}" type="slidenum">
              <a:rPr lang="en-US" smtClean="0"/>
              <a:t>6</a:t>
            </a:fld>
            <a:endParaRPr lang="en-US"/>
          </a:p>
        </p:txBody>
      </p:sp>
    </p:spTree>
    <p:extLst>
      <p:ext uri="{BB962C8B-B14F-4D97-AF65-F5344CB8AC3E}">
        <p14:creationId xmlns:p14="http://schemas.microsoft.com/office/powerpoint/2010/main" val="1660738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There are two primary roles in FSY outside of headquarters that we want to make you aware of.</a:t>
            </a:r>
            <a:endParaRPr lang="en-US"/>
          </a:p>
          <a:p>
            <a:pPr marL="0" indent="0">
              <a:buFont typeface="Arial" panose="020B0604020202020204" pitchFamily="34" charset="0"/>
              <a:buNone/>
            </a:pPr>
            <a:r>
              <a:rPr lang="en-US" b="0" i="1"/>
              <a:t>[click]</a:t>
            </a:r>
            <a:r>
              <a:rPr lang="en-US" b="1" i="1"/>
              <a:t> </a:t>
            </a:r>
            <a:endParaRPr lang="en-US" b="0" i="1"/>
          </a:p>
          <a:p>
            <a:pPr marL="171450" indent="-171450">
              <a:buFont typeface="Arial" panose="020B0604020202020204" pitchFamily="34" charset="0"/>
              <a:buChar char="•"/>
            </a:pPr>
            <a:endParaRPr lang="en-US" b="1"/>
          </a:p>
          <a:p>
            <a:endParaRPr lang="en-US"/>
          </a:p>
        </p:txBody>
      </p:sp>
      <p:sp>
        <p:nvSpPr>
          <p:cNvPr id="4" name="Slide Number Placeholder 3"/>
          <p:cNvSpPr>
            <a:spLocks noGrp="1"/>
          </p:cNvSpPr>
          <p:nvPr>
            <p:ph type="sldNum" sz="quarter" idx="5"/>
          </p:nvPr>
        </p:nvSpPr>
        <p:spPr/>
        <p:txBody>
          <a:bodyPr/>
          <a:lstStyle/>
          <a:p>
            <a:fld id="{12D98DF1-353D-405E-A0A0-E5FCA86D6F50}" type="slidenum">
              <a:rPr lang="en-US" smtClean="0"/>
              <a:t>7</a:t>
            </a:fld>
            <a:endParaRPr lang="en-US"/>
          </a:p>
        </p:txBody>
      </p:sp>
    </p:spTree>
    <p:extLst>
      <p:ext uri="{BB962C8B-B14F-4D97-AF65-F5344CB8AC3E}">
        <p14:creationId xmlns:p14="http://schemas.microsoft.com/office/powerpoint/2010/main" val="995389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b="1"/>
              <a:t>First are the </a:t>
            </a:r>
            <a:r>
              <a:rPr lang="en-US" b="0"/>
              <a:t>counselors. </a:t>
            </a:r>
            <a:r>
              <a:rPr lang="en-US" b="1"/>
              <a:t>These are </a:t>
            </a:r>
            <a:r>
              <a:rPr lang="en-US" b="0"/>
              <a:t>young single adults</a:t>
            </a:r>
            <a:r>
              <a:rPr lang="en-US" b="1"/>
              <a:t> that are recruited by </a:t>
            </a:r>
            <a:r>
              <a:rPr lang="en-US" b="0"/>
              <a:t>headquarters </a:t>
            </a:r>
            <a:r>
              <a:rPr lang="en-US" b="1"/>
              <a:t>with support from the Area,</a:t>
            </a:r>
            <a:r>
              <a:rPr lang="en-US" b="0"/>
              <a:t> </a:t>
            </a:r>
            <a:r>
              <a:rPr lang="en-US" b="1"/>
              <a:t>stakes, and wards, which is a new calling we will discuss later in the presentation, and stake and ward leaders</a:t>
            </a:r>
            <a:r>
              <a:rPr lang="en-US" b="0"/>
              <a:t>.</a:t>
            </a:r>
            <a:r>
              <a:rPr lang="en-US"/>
              <a:t> </a:t>
            </a:r>
          </a:p>
        </p:txBody>
      </p:sp>
      <p:sp>
        <p:nvSpPr>
          <p:cNvPr id="4" name="Slide Number Placeholder 3"/>
          <p:cNvSpPr>
            <a:spLocks noGrp="1"/>
          </p:cNvSpPr>
          <p:nvPr>
            <p:ph type="sldNum" sz="quarter" idx="5"/>
          </p:nvPr>
        </p:nvSpPr>
        <p:spPr/>
        <p:txBody>
          <a:bodyPr/>
          <a:lstStyle/>
          <a:p>
            <a:fld id="{12D98DF1-353D-405E-A0A0-E5FCA86D6F50}" type="slidenum">
              <a:rPr lang="en-US" smtClean="0"/>
              <a:t>8</a:t>
            </a:fld>
            <a:endParaRPr lang="en-US"/>
          </a:p>
        </p:txBody>
      </p:sp>
    </p:spTree>
    <p:extLst>
      <p:ext uri="{BB962C8B-B14F-4D97-AF65-F5344CB8AC3E}">
        <p14:creationId xmlns:p14="http://schemas.microsoft.com/office/powerpoint/2010/main" val="607721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a:lnSpc>
                <a:spcPct val="100000"/>
              </a:lnSpc>
              <a:spcBef>
                <a:spcPts val="0"/>
              </a:spcBef>
              <a:spcAft>
                <a:spcPts val="0"/>
              </a:spcAft>
              <a:buClrTx/>
              <a:buSzTx/>
              <a:buFont typeface="Arial" panose="020B0604020202020204" pitchFamily="34" charset="0"/>
              <a:buChar char="•"/>
              <a:tabLst/>
              <a:defRPr/>
            </a:pPr>
            <a:r>
              <a:rPr lang="en-US" b="0"/>
              <a:t>Counselors</a:t>
            </a:r>
            <a:r>
              <a:rPr lang="en-US" b="1"/>
              <a:t> will </a:t>
            </a:r>
            <a:r>
              <a:rPr lang="en-US" b="0"/>
              <a:t>teach and mentor </a:t>
            </a:r>
            <a:r>
              <a:rPr lang="en-US" b="1"/>
              <a:t>about</a:t>
            </a:r>
            <a:r>
              <a:rPr lang="en-US" b="0"/>
              <a:t> 10 youth per week for an average of 7 weeks</a:t>
            </a:r>
            <a:endParaRPr lang="en-US" b="1">
              <a:cs typeface="Calibri"/>
            </a:endParaRPr>
          </a:p>
          <a:p>
            <a:pPr marL="171450" indent="-171450">
              <a:buFont typeface="Arial" panose="020B0604020202020204" pitchFamily="34" charset="0"/>
              <a:buChar char="•"/>
            </a:pPr>
            <a:r>
              <a:rPr lang="en-US" b="1"/>
              <a:t>Online </a:t>
            </a:r>
            <a:r>
              <a:rPr lang="en-US" b="0"/>
              <a:t>a</a:t>
            </a:r>
            <a:r>
              <a:rPr lang="en-US"/>
              <a:t>pplications </a:t>
            </a:r>
            <a:r>
              <a:rPr lang="en-US" b="0"/>
              <a:t>for </a:t>
            </a:r>
            <a:r>
              <a:rPr lang="en-US" b="1"/>
              <a:t>the</a:t>
            </a:r>
            <a:r>
              <a:rPr lang="en-US" b="0"/>
              <a:t> 2,200 FSY counselor</a:t>
            </a:r>
            <a:r>
              <a:rPr lang="en-US" b="1"/>
              <a:t> positions </a:t>
            </a:r>
            <a:r>
              <a:rPr lang="en-US" b="0"/>
              <a:t>are open</a:t>
            </a:r>
          </a:p>
          <a:p>
            <a:pPr marL="171450" indent="-171450">
              <a:buFont typeface="Arial" panose="020B0604020202020204" pitchFamily="34" charset="0"/>
              <a:buChar char="•"/>
            </a:pPr>
            <a:r>
              <a:rPr lang="en-US" b="0"/>
              <a:t>Headquarters </a:t>
            </a:r>
            <a:r>
              <a:rPr lang="en-US" b="1"/>
              <a:t>will</a:t>
            </a:r>
            <a:r>
              <a:rPr lang="en-US" b="0"/>
              <a:t> recruit young single adults with </a:t>
            </a:r>
            <a:r>
              <a:rPr lang="en-US" b="1"/>
              <a:t>significant</a:t>
            </a:r>
            <a:r>
              <a:rPr lang="en-US" b="0"/>
              <a:t> help from Area and local leaders in encouraging highly qualified YSA to apply. </a:t>
            </a:r>
          </a:p>
          <a:p>
            <a:pPr marL="628650" lvl="1" indent="-171450">
              <a:buFont typeface="Arial" panose="020B0604020202020204" pitchFamily="34" charset="0"/>
              <a:buChar char="•"/>
            </a:pPr>
            <a:r>
              <a:rPr lang="en-US" b="1"/>
              <a:t>Then </a:t>
            </a:r>
            <a:r>
              <a:rPr lang="en-US" b="0"/>
              <a:t>headquarters </a:t>
            </a:r>
            <a:r>
              <a:rPr lang="en-US" b="1"/>
              <a:t>will </a:t>
            </a:r>
            <a:r>
              <a:rPr lang="en-US" b="0"/>
              <a:t>select </a:t>
            </a:r>
            <a:r>
              <a:rPr lang="en-US" b="1"/>
              <a:t>those who become FSY </a:t>
            </a:r>
            <a:r>
              <a:rPr lang="en-US" b="0"/>
              <a:t>counselors. </a:t>
            </a:r>
            <a:r>
              <a:rPr lang="en-US" b="1"/>
              <a:t>Not all applicants will be selected.</a:t>
            </a:r>
            <a:endParaRPr lang="en-US" b="0"/>
          </a:p>
          <a:p>
            <a:pPr marL="171450" indent="-171450">
              <a:buFont typeface="Arial" panose="020B0604020202020204" pitchFamily="34" charset="0"/>
              <a:buChar char="•"/>
            </a:pPr>
            <a:r>
              <a:rPr lang="en-US" b="0"/>
              <a:t>Counselors will receive training, food, housing, and a weekly allowance. </a:t>
            </a:r>
            <a:r>
              <a:rPr lang="en-US" b="1"/>
              <a:t>This could also </a:t>
            </a:r>
            <a:r>
              <a:rPr lang="en-US" b="0"/>
              <a:t>enhance</a:t>
            </a:r>
            <a:r>
              <a:rPr lang="en-US" b="1"/>
              <a:t> the </a:t>
            </a:r>
            <a:r>
              <a:rPr lang="en-US" b="0"/>
              <a:t>resumes</a:t>
            </a:r>
            <a:r>
              <a:rPr lang="en-US" b="1"/>
              <a:t> of the YSAs who participate, potentially serve as an </a:t>
            </a:r>
            <a:r>
              <a:rPr lang="en-US" b="0"/>
              <a:t>internship</a:t>
            </a:r>
            <a:r>
              <a:rPr lang="en-US" b="1"/>
              <a:t>, and give them vital </a:t>
            </a:r>
            <a:r>
              <a:rPr lang="en-US" b="0"/>
              <a:t>experience for future careers and family life</a:t>
            </a:r>
            <a:r>
              <a:rPr lang="en-US" b="1"/>
              <a:t>.</a:t>
            </a:r>
            <a:endParaRPr lang="en-US" b="0"/>
          </a:p>
          <a:p>
            <a:pPr marL="171450" indent="-171450">
              <a:buFont typeface="Arial" panose="020B0604020202020204" pitchFamily="34" charset="0"/>
              <a:buChar char="•"/>
            </a:pPr>
            <a:endParaRPr lang="en-US" b="0"/>
          </a:p>
          <a:p>
            <a:pPr marL="171450" indent="-171450">
              <a:buFont typeface="Arial" panose="020B0604020202020204" pitchFamily="34" charset="0"/>
              <a:buChar char="•"/>
            </a:pPr>
            <a:r>
              <a:rPr lang="en-US" b="1"/>
              <a:t>Note that counselors in the United States have to get themselves to Provo at the beginning of the summer, which may mean that the majority of FSY’s counselors will come from Utah and surrounding states. Consequently, FSY needs significant help in the recruitment effort in Utah.</a:t>
            </a:r>
          </a:p>
          <a:p>
            <a:pPr marL="0" indent="0">
              <a:buFont typeface="Arial" panose="020B0604020202020204" pitchFamily="34" charset="0"/>
              <a:buNone/>
            </a:pPr>
            <a:r>
              <a:rPr lang="en-US" b="0" i="1"/>
              <a:t>[click]</a:t>
            </a:r>
            <a:r>
              <a:rPr lang="en-US" b="1" i="1"/>
              <a:t> </a:t>
            </a:r>
            <a:endParaRPr lang="en-US" i="1"/>
          </a:p>
          <a:p>
            <a:pPr marL="171707" indent="-171707">
              <a:spcBef>
                <a:spcPct val="20000"/>
              </a:spcBef>
              <a:buFont typeface="Arial"/>
              <a:buChar char="•"/>
            </a:pPr>
            <a:endParaRPr lang="en-US">
              <a:cs typeface="Calibri"/>
            </a:endParaRPr>
          </a:p>
        </p:txBody>
      </p:sp>
      <p:sp>
        <p:nvSpPr>
          <p:cNvPr id="4" name="Slide Number Placeholder 3"/>
          <p:cNvSpPr>
            <a:spLocks noGrp="1"/>
          </p:cNvSpPr>
          <p:nvPr>
            <p:ph type="sldNum" sz="quarter" idx="5"/>
          </p:nvPr>
        </p:nvSpPr>
        <p:spPr/>
        <p:txBody>
          <a:bodyPr/>
          <a:lstStyle/>
          <a:p>
            <a:fld id="{83EFF44B-3E2B-4744-BB75-D172B2840785}" type="slidenum">
              <a:rPr lang="en-US" smtClean="0"/>
              <a:t>9</a:t>
            </a:fld>
            <a:endParaRPr lang="en-US"/>
          </a:p>
        </p:txBody>
      </p:sp>
    </p:spTree>
    <p:extLst>
      <p:ext uri="{BB962C8B-B14F-4D97-AF65-F5344CB8AC3E}">
        <p14:creationId xmlns:p14="http://schemas.microsoft.com/office/powerpoint/2010/main" val="19203278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11200" y="1679965"/>
            <a:ext cx="10769600" cy="1739468"/>
          </a:xfrm>
        </p:spPr>
        <p:txBody>
          <a:bodyPr>
            <a:noAutofit/>
          </a:bodyPr>
          <a:lstStyle>
            <a:lvl1pPr>
              <a:defRPr sz="7200" cap="small" baseline="0">
                <a:solidFill>
                  <a:srgbClr val="CCBC5C"/>
                </a:solidFill>
              </a:defRPr>
            </a:lvl1pPr>
          </a:lstStyle>
          <a:p>
            <a:r>
              <a:rPr lang="en-US"/>
              <a:t>Title of Presentation Goes Here</a:t>
            </a:r>
          </a:p>
        </p:txBody>
      </p:sp>
      <p:sp>
        <p:nvSpPr>
          <p:cNvPr id="3" name="Subtitle 2"/>
          <p:cNvSpPr>
            <a:spLocks noGrp="1"/>
          </p:cNvSpPr>
          <p:nvPr>
            <p:ph type="subTitle" idx="1" hasCustomPrompt="1"/>
          </p:nvPr>
        </p:nvSpPr>
        <p:spPr>
          <a:xfrm>
            <a:off x="711200" y="3999514"/>
            <a:ext cx="10769600" cy="1342237"/>
          </a:xfrm>
        </p:spPr>
        <p:txBody>
          <a:bodyPr/>
          <a:lstStyle>
            <a:lvl1pPr marL="0" indent="0" algn="ctr">
              <a:buNone/>
              <a:defRPr cap="none" baseline="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Subtitle Goes Here</a:t>
            </a:r>
          </a:p>
        </p:txBody>
      </p:sp>
      <p:cxnSp>
        <p:nvCxnSpPr>
          <p:cNvPr id="7" name="Straight Connector 6"/>
          <p:cNvCxnSpPr/>
          <p:nvPr userDrawn="1"/>
        </p:nvCxnSpPr>
        <p:spPr>
          <a:xfrm>
            <a:off x="1828800" y="3874137"/>
            <a:ext cx="8636000" cy="1588"/>
          </a:xfrm>
          <a:prstGeom prst="line">
            <a:avLst/>
          </a:prstGeom>
          <a:ln w="3175" cap="flat" cmpd="sng" algn="ctr">
            <a:solidFill>
              <a:schemeClr val="accent5">
                <a:lumMod val="40000"/>
                <a:lumOff val="60000"/>
              </a:schemeClr>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269654" y="5488144"/>
            <a:ext cx="1652693" cy="951552"/>
          </a:xfrm>
          <a:prstGeom prst="rect">
            <a:avLst/>
          </a:prstGeom>
        </p:spPr>
      </p:pic>
    </p:spTree>
    <p:extLst>
      <p:ext uri="{BB962C8B-B14F-4D97-AF65-F5344CB8AC3E}">
        <p14:creationId xmlns:p14="http://schemas.microsoft.com/office/powerpoint/2010/main" val="1042937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or Scriptur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711200" y="634999"/>
            <a:ext cx="10769600" cy="5045151"/>
          </a:xfrm>
        </p:spPr>
        <p:txBody>
          <a:bodyPr anchor="ctr">
            <a:noAutofit/>
          </a:bodyPr>
          <a:lstStyle>
            <a:lvl1pPr marL="243834" indent="0" algn="l">
              <a:buNone/>
              <a:defRPr sz="4300" baseline="0">
                <a:latin typeface="Calibri" charset="0"/>
                <a:ea typeface="Calibri" charset="0"/>
                <a:cs typeface="Calibri" charset="0"/>
              </a:defRPr>
            </a:lvl1pPr>
            <a:lvl2pPr marL="609585" indent="0">
              <a:buNone/>
              <a:defRPr/>
            </a:lvl2pPr>
            <a:lvl3pPr marL="1219170" indent="0">
              <a:buNone/>
              <a:defRPr/>
            </a:lvl3pPr>
            <a:lvl4pPr marL="1828754" indent="0">
              <a:buNone/>
              <a:defRPr/>
            </a:lvl4pPr>
            <a:lvl5pPr marL="2438339" indent="0">
              <a:buNone/>
              <a:defRPr/>
            </a:lvl5pPr>
          </a:lstStyle>
          <a:p>
            <a:pPr lvl="0"/>
            <a:r>
              <a:rPr lang="en-US"/>
              <a:t>“Place your quote or scripture here.”</a:t>
            </a:r>
          </a:p>
        </p:txBody>
      </p:sp>
      <p:sp>
        <p:nvSpPr>
          <p:cNvPr id="7" name="Text Placeholder 7"/>
          <p:cNvSpPr>
            <a:spLocks noGrp="1"/>
          </p:cNvSpPr>
          <p:nvPr>
            <p:ph type="body" sz="quarter" idx="11" hasCustomPrompt="1"/>
          </p:nvPr>
        </p:nvSpPr>
        <p:spPr>
          <a:xfrm>
            <a:off x="711200" y="5906977"/>
            <a:ext cx="10769600" cy="316023"/>
          </a:xfrm>
        </p:spPr>
        <p:txBody>
          <a:bodyPr anchor="ctr">
            <a:noAutofit/>
          </a:bodyPr>
          <a:lstStyle>
            <a:lvl1pPr marL="243834" indent="-609585" algn="r">
              <a:buNone/>
              <a:defRPr sz="3700" b="0" baseline="0">
                <a:solidFill>
                  <a:schemeClr val="accent3"/>
                </a:solidFill>
                <a:latin typeface="Times New Roman" charset="0"/>
                <a:ea typeface="Times New Roman" charset="0"/>
                <a:cs typeface="Times New Roman" charset="0"/>
              </a:defRPr>
            </a:lvl1pPr>
            <a:lvl2pPr marL="609585" indent="0">
              <a:buNone/>
              <a:defRPr/>
            </a:lvl2pPr>
            <a:lvl3pPr marL="1219170" indent="0">
              <a:buNone/>
              <a:defRPr/>
            </a:lvl3pPr>
            <a:lvl4pPr marL="1828754" indent="0">
              <a:buNone/>
              <a:defRPr/>
            </a:lvl4pPr>
            <a:lvl5pPr marL="2438339" indent="0">
              <a:buNone/>
              <a:defRPr/>
            </a:lvl5pPr>
          </a:lstStyle>
          <a:p>
            <a:pPr lvl="0"/>
            <a:r>
              <a:rPr lang="en-US"/>
              <a:t>– Reference</a:t>
            </a:r>
          </a:p>
        </p:txBody>
      </p:sp>
      <p:sp>
        <p:nvSpPr>
          <p:cNvPr id="4" name="Rectangle 3"/>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or Scripture with Imag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4876800" y="634999"/>
            <a:ext cx="6604000" cy="5045151"/>
          </a:xfrm>
        </p:spPr>
        <p:txBody>
          <a:bodyPr anchor="ctr">
            <a:noAutofit/>
          </a:bodyPr>
          <a:lstStyle>
            <a:lvl1pPr marL="243834" indent="0" algn="l">
              <a:buNone/>
              <a:defRPr sz="4300" baseline="0">
                <a:latin typeface="Calibri" charset="0"/>
                <a:ea typeface="Calibri" charset="0"/>
                <a:cs typeface="Calibri" charset="0"/>
              </a:defRPr>
            </a:lvl1pPr>
            <a:lvl2pPr marL="609585" indent="0">
              <a:buNone/>
              <a:defRPr/>
            </a:lvl2pPr>
            <a:lvl3pPr marL="1219170" indent="0">
              <a:buNone/>
              <a:defRPr/>
            </a:lvl3pPr>
            <a:lvl4pPr marL="1828754" indent="0">
              <a:buNone/>
              <a:defRPr/>
            </a:lvl4pPr>
            <a:lvl5pPr marL="2438339" indent="0">
              <a:buNone/>
              <a:defRPr/>
            </a:lvl5pPr>
          </a:lstStyle>
          <a:p>
            <a:pPr lvl="0"/>
            <a:r>
              <a:rPr lang="en-US"/>
              <a:t>“Place your quote or scripture here.”</a:t>
            </a:r>
          </a:p>
        </p:txBody>
      </p:sp>
      <p:sp>
        <p:nvSpPr>
          <p:cNvPr id="4" name="Picture Placeholder 2"/>
          <p:cNvSpPr>
            <a:spLocks noGrp="1"/>
          </p:cNvSpPr>
          <p:nvPr>
            <p:ph type="pic" idx="1"/>
          </p:nvPr>
        </p:nvSpPr>
        <p:spPr>
          <a:xfrm>
            <a:off x="0" y="0"/>
            <a:ext cx="4574363" cy="6858000"/>
          </a:xfrm>
        </p:spPr>
        <p:txBody>
          <a:bodyPr/>
          <a:lstStyle>
            <a:lvl1pPr marL="0" indent="0">
              <a:buNone/>
              <a:defRPr sz="4300"/>
            </a:lvl1pPr>
            <a:lvl2pPr marL="609585" indent="0">
              <a:buNone/>
              <a:defRPr sz="3700"/>
            </a:lvl2pPr>
            <a:lvl3pPr marL="1219170" indent="0">
              <a:buNone/>
              <a:defRPr sz="3200"/>
            </a:lvl3pPr>
            <a:lvl4pPr marL="1828754" indent="0">
              <a:buNone/>
              <a:defRPr sz="2700"/>
            </a:lvl4pPr>
            <a:lvl5pPr marL="2438339" indent="0">
              <a:buNone/>
              <a:defRPr sz="2700"/>
            </a:lvl5pPr>
            <a:lvl6pPr marL="3047924" indent="0">
              <a:buNone/>
              <a:defRPr sz="2700"/>
            </a:lvl6pPr>
            <a:lvl7pPr marL="3657509" indent="0">
              <a:buNone/>
              <a:defRPr sz="2700"/>
            </a:lvl7pPr>
            <a:lvl8pPr marL="4267093" indent="0">
              <a:buNone/>
              <a:defRPr sz="2700"/>
            </a:lvl8pPr>
            <a:lvl9pPr marL="4876678" indent="0">
              <a:buNone/>
              <a:defRPr sz="2700"/>
            </a:lvl9pPr>
          </a:lstStyle>
          <a:p>
            <a:r>
              <a:rPr lang="en-US"/>
              <a:t>Drag picture to placeholder or click icon to add</a:t>
            </a:r>
          </a:p>
        </p:txBody>
      </p:sp>
      <p:sp>
        <p:nvSpPr>
          <p:cNvPr id="7" name="Text Placeholder 7"/>
          <p:cNvSpPr>
            <a:spLocks noGrp="1"/>
          </p:cNvSpPr>
          <p:nvPr>
            <p:ph type="body" sz="quarter" idx="11" hasCustomPrompt="1"/>
          </p:nvPr>
        </p:nvSpPr>
        <p:spPr>
          <a:xfrm>
            <a:off x="4876800" y="5873967"/>
            <a:ext cx="6604000" cy="374972"/>
          </a:xfrm>
        </p:spPr>
        <p:txBody>
          <a:bodyPr anchor="ctr">
            <a:noAutofit/>
          </a:bodyPr>
          <a:lstStyle>
            <a:lvl1pPr marL="243834" indent="-609585" algn="r">
              <a:buNone/>
              <a:defRPr sz="3700" b="0" baseline="0">
                <a:solidFill>
                  <a:schemeClr val="accent3"/>
                </a:solidFill>
                <a:latin typeface="Times New Roman" charset="0"/>
                <a:ea typeface="Times New Roman" charset="0"/>
                <a:cs typeface="Times New Roman" charset="0"/>
              </a:defRPr>
            </a:lvl1pPr>
            <a:lvl2pPr marL="609585" indent="0">
              <a:buNone/>
              <a:defRPr/>
            </a:lvl2pPr>
            <a:lvl3pPr marL="1219170" indent="0">
              <a:buNone/>
              <a:defRPr/>
            </a:lvl3pPr>
            <a:lvl4pPr marL="1828754" indent="0">
              <a:buNone/>
              <a:defRPr/>
            </a:lvl4pPr>
            <a:lvl5pPr marL="2438339" indent="0">
              <a:buNone/>
              <a:defRPr/>
            </a:lvl5pPr>
          </a:lstStyle>
          <a:p>
            <a:pPr lvl="0"/>
            <a:r>
              <a:rPr lang="en-US"/>
              <a:t>– Reference</a:t>
            </a:r>
          </a:p>
        </p:txBody>
      </p:sp>
      <p:sp>
        <p:nvSpPr>
          <p:cNvPr id="5" name="Rectangle 4"/>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p:spPr>
        <p:txBody>
          <a:bodyPr/>
          <a:lstStyle/>
          <a:p>
            <a:r>
              <a:rPr lang="en-US"/>
              <a:t>Drag picture to placeholder or click icon to add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4" name="Media Placeholder 3"/>
          <p:cNvSpPr>
            <a:spLocks noGrp="1"/>
          </p:cNvSpPr>
          <p:nvPr>
            <p:ph type="media" sz="quarter" idx="10"/>
          </p:nvPr>
        </p:nvSpPr>
        <p:spPr>
          <a:xfrm>
            <a:off x="0" y="0"/>
            <a:ext cx="12192000" cy="6858000"/>
          </a:xfrm>
        </p:spPr>
        <p:txBody>
          <a:bodyPr/>
          <a:lstStyle/>
          <a:p>
            <a:r>
              <a:rPr lang="en-US"/>
              <a:t>Click icon to add media</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e or Chart">
    <p:spTree>
      <p:nvGrpSpPr>
        <p:cNvPr id="1" name=""/>
        <p:cNvGrpSpPr/>
        <p:nvPr/>
      </p:nvGrpSpPr>
      <p:grpSpPr>
        <a:xfrm>
          <a:off x="0" y="0"/>
          <a:ext cx="0" cy="0"/>
          <a:chOff x="0" y="0"/>
          <a:chExt cx="0" cy="0"/>
        </a:xfrm>
      </p:grpSpPr>
      <p:sp>
        <p:nvSpPr>
          <p:cNvPr id="18" name="Title 1"/>
          <p:cNvSpPr>
            <a:spLocks noGrp="1"/>
          </p:cNvSpPr>
          <p:nvPr>
            <p:ph type="title" hasCustomPrompt="1"/>
          </p:nvPr>
        </p:nvSpPr>
        <p:spPr>
          <a:xfrm>
            <a:off x="711200" y="463972"/>
            <a:ext cx="10769600" cy="563536"/>
          </a:xfrm>
        </p:spPr>
        <p:txBody>
          <a:bodyPr>
            <a:noAutofit/>
          </a:bodyPr>
          <a:lstStyle>
            <a:lvl1pPr algn="ctr">
              <a:defRPr sz="5900" b="0" i="0" baseline="0">
                <a:solidFill>
                  <a:schemeClr val="accent3"/>
                </a:solidFill>
                <a:latin typeface="Times New Roman" charset="0"/>
                <a:ea typeface="Times New Roman" charset="0"/>
                <a:cs typeface="Times New Roman" charset="0"/>
              </a:defRPr>
            </a:lvl1pPr>
          </a:lstStyle>
          <a:p>
            <a:r>
              <a:rPr lang="en-US"/>
              <a:t>Chart Title</a:t>
            </a:r>
          </a:p>
        </p:txBody>
      </p:sp>
      <p:sp>
        <p:nvSpPr>
          <p:cNvPr id="3" name="Chart Placeholder 2"/>
          <p:cNvSpPr>
            <a:spLocks noGrp="1"/>
          </p:cNvSpPr>
          <p:nvPr>
            <p:ph type="chart" sz="quarter" idx="13"/>
          </p:nvPr>
        </p:nvSpPr>
        <p:spPr>
          <a:xfrm>
            <a:off x="711200" y="1343188"/>
            <a:ext cx="10769600" cy="4879813"/>
          </a:xfrm>
        </p:spPr>
        <p:txBody>
          <a:bodyPr/>
          <a:lstStyle/>
          <a:p>
            <a:r>
              <a:rPr lang="en-US"/>
              <a:t>Click icon to add chart</a:t>
            </a:r>
          </a:p>
        </p:txBody>
      </p:sp>
      <p:sp>
        <p:nvSpPr>
          <p:cNvPr id="4" name="Rectangle 3"/>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mpact Slide">
    <p:spTree>
      <p:nvGrpSpPr>
        <p:cNvPr id="1" name=""/>
        <p:cNvGrpSpPr/>
        <p:nvPr/>
      </p:nvGrpSpPr>
      <p:grpSpPr>
        <a:xfrm>
          <a:off x="0" y="0"/>
          <a:ext cx="0" cy="0"/>
          <a:chOff x="0" y="0"/>
          <a:chExt cx="0" cy="0"/>
        </a:xfrm>
      </p:grpSpPr>
      <p:sp>
        <p:nvSpPr>
          <p:cNvPr id="12" name="Rectangle 11"/>
          <p:cNvSpPr/>
          <p:nvPr userDrawn="1"/>
        </p:nvSpPr>
        <p:spPr>
          <a:xfrm>
            <a:off x="734879" y="4784669"/>
            <a:ext cx="3385440" cy="525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6"/>
          <p:cNvSpPr>
            <a:spLocks noGrp="1"/>
          </p:cNvSpPr>
          <p:nvPr>
            <p:ph type="body" sz="quarter" idx="12" hasCustomPrompt="1"/>
          </p:nvPr>
        </p:nvSpPr>
        <p:spPr>
          <a:xfrm>
            <a:off x="711200" y="1253908"/>
            <a:ext cx="6273800" cy="1838917"/>
          </a:xfrm>
        </p:spPr>
        <p:txBody>
          <a:bodyPr>
            <a:noAutofit/>
          </a:bodyPr>
          <a:lstStyle>
            <a:lvl1pPr marL="0" indent="0">
              <a:buNone/>
              <a:defRPr sz="6400" b="1" cap="all" baseline="0">
                <a:latin typeface="Times New Roman" charset="0"/>
                <a:ea typeface="Times New Roman" charset="0"/>
                <a:cs typeface="Times New Roman" charset="0"/>
              </a:defRPr>
            </a:lvl1pPr>
            <a:lvl2pPr marL="609585" indent="0">
              <a:buNone/>
              <a:defRPr/>
            </a:lvl2pPr>
            <a:lvl3pPr marL="1219170" indent="0">
              <a:buNone/>
              <a:defRPr/>
            </a:lvl3pPr>
            <a:lvl4pPr marL="1828754" indent="0">
              <a:buNone/>
              <a:defRPr/>
            </a:lvl4pPr>
            <a:lvl5pPr marL="2438339" indent="0">
              <a:buNone/>
              <a:defRPr/>
            </a:lvl5pPr>
          </a:lstStyle>
          <a:p>
            <a:pPr lvl="0"/>
            <a:r>
              <a:rPr lang="en-US"/>
              <a:t>For slides with impact,</a:t>
            </a:r>
          </a:p>
        </p:txBody>
      </p:sp>
      <p:sp>
        <p:nvSpPr>
          <p:cNvPr id="9" name="Text Placeholder 8"/>
          <p:cNvSpPr>
            <a:spLocks noGrp="1"/>
          </p:cNvSpPr>
          <p:nvPr>
            <p:ph type="body" sz="quarter" idx="13" hasCustomPrompt="1"/>
          </p:nvPr>
        </p:nvSpPr>
        <p:spPr>
          <a:xfrm>
            <a:off x="711200" y="3093292"/>
            <a:ext cx="6273800" cy="1384048"/>
          </a:xfrm>
        </p:spPr>
        <p:txBody>
          <a:bodyPr>
            <a:noAutofit/>
          </a:bodyPr>
          <a:lstStyle>
            <a:lvl1pPr marL="0" indent="0">
              <a:buNone/>
              <a:defRPr sz="4800" b="1" baseline="0">
                <a:latin typeface="Times New Roman" charset="0"/>
                <a:ea typeface="Times New Roman" charset="0"/>
                <a:cs typeface="Times New Roman" charset="0"/>
              </a:defRPr>
            </a:lvl1pPr>
          </a:lstStyle>
          <a:p>
            <a:pPr lvl="0"/>
            <a:r>
              <a:rPr lang="en-US"/>
              <a:t>limit yourself to 6 lines or less of text.</a:t>
            </a:r>
          </a:p>
        </p:txBody>
      </p:sp>
      <p:sp>
        <p:nvSpPr>
          <p:cNvPr id="14" name="Text Placeholder 13"/>
          <p:cNvSpPr>
            <a:spLocks noGrp="1"/>
          </p:cNvSpPr>
          <p:nvPr>
            <p:ph type="body" sz="quarter" idx="14" hasCustomPrompt="1"/>
          </p:nvPr>
        </p:nvSpPr>
        <p:spPr>
          <a:xfrm>
            <a:off x="734485" y="5049722"/>
            <a:ext cx="10746316" cy="677333"/>
          </a:xfrm>
        </p:spPr>
        <p:txBody>
          <a:bodyPr>
            <a:noAutofit/>
          </a:bodyPr>
          <a:lstStyle>
            <a:lvl1pPr marL="0" indent="0">
              <a:buNone/>
              <a:defRPr sz="3700"/>
            </a:lvl1pPr>
            <a:lvl2pPr marL="609585" indent="0">
              <a:buNone/>
              <a:defRPr/>
            </a:lvl2pPr>
            <a:lvl3pPr marL="1219170" indent="0">
              <a:buNone/>
              <a:defRPr/>
            </a:lvl3pPr>
            <a:lvl4pPr marL="1828754" indent="0">
              <a:buNone/>
              <a:defRPr/>
            </a:lvl4pPr>
            <a:lvl5pPr marL="2438339" indent="0">
              <a:buNone/>
              <a:defRPr/>
            </a:lvl5pPr>
          </a:lstStyle>
          <a:p>
            <a:pPr lvl="0"/>
            <a:r>
              <a:rPr lang="en-US"/>
              <a:t>Packing too much information into a slide will completely undermine its purpose.</a:t>
            </a:r>
          </a:p>
        </p:txBody>
      </p:sp>
      <p:sp>
        <p:nvSpPr>
          <p:cNvPr id="6" name="Rectangle 5"/>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Slide 4">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alphaModFix amt="40000"/>
            <a:extLst>
              <a:ext uri="{28A0092B-C50C-407E-A947-70E740481C1C}">
                <a14:useLocalDpi xmlns:a14="http://schemas.microsoft.com/office/drawing/2010/main" val="0"/>
              </a:ext>
            </a:extLst>
          </a:blip>
          <a:stretch>
            <a:fillRect/>
          </a:stretch>
        </p:blipFill>
        <p:spPr>
          <a:xfrm rot="16200000" flipH="1">
            <a:off x="-1210865" y="1210866"/>
            <a:ext cx="6858000" cy="4436269"/>
          </a:xfrm>
          <a:prstGeom prst="rect">
            <a:avLst/>
          </a:prstGeom>
        </p:spPr>
      </p:pic>
      <p:sp>
        <p:nvSpPr>
          <p:cNvPr id="2" name="Title 1"/>
          <p:cNvSpPr>
            <a:spLocks noGrp="1"/>
          </p:cNvSpPr>
          <p:nvPr>
            <p:ph type="ctrTitle" hasCustomPrompt="1"/>
          </p:nvPr>
        </p:nvSpPr>
        <p:spPr>
          <a:xfrm>
            <a:off x="1146181" y="1330750"/>
            <a:ext cx="9826619" cy="1267307"/>
          </a:xfrm>
        </p:spPr>
        <p:txBody>
          <a:bodyPr anchor="t">
            <a:normAutofit/>
          </a:bodyPr>
          <a:lstStyle>
            <a:lvl1pPr marL="0" marR="0" indent="0" algn="l" defTabSz="914377" rtl="0" eaLnBrk="1" fontAlgn="auto" latinLnBrk="0" hangingPunct="1">
              <a:lnSpc>
                <a:spcPct val="100000"/>
              </a:lnSpc>
              <a:spcBef>
                <a:spcPct val="0"/>
              </a:spcBef>
              <a:spcAft>
                <a:spcPts val="0"/>
              </a:spcAft>
              <a:buClrTx/>
              <a:buSzTx/>
              <a:buFontTx/>
              <a:buNone/>
              <a:tabLst/>
              <a:defRPr sz="4800" baseline="0">
                <a:solidFill>
                  <a:schemeClr val="bg1"/>
                </a:solidFill>
              </a:defRPr>
            </a:lvl1pPr>
          </a:lstStyle>
          <a:p>
            <a:r>
              <a:rPr lang="en-US"/>
              <a:t>Presentation title</a:t>
            </a:r>
            <a:br>
              <a:rPr lang="en-US"/>
            </a:br>
            <a:r>
              <a:rPr lang="en-US"/>
              <a:t>Goes Here</a:t>
            </a:r>
          </a:p>
        </p:txBody>
      </p:sp>
      <p:sp>
        <p:nvSpPr>
          <p:cNvPr id="10" name="Text Placeholder 2"/>
          <p:cNvSpPr>
            <a:spLocks noGrp="1"/>
          </p:cNvSpPr>
          <p:nvPr>
            <p:ph type="body" idx="1" hasCustomPrompt="1"/>
          </p:nvPr>
        </p:nvSpPr>
        <p:spPr>
          <a:xfrm>
            <a:off x="1152808" y="2791331"/>
            <a:ext cx="9819992" cy="383668"/>
          </a:xfrm>
        </p:spPr>
        <p:txBody>
          <a:bodyPr>
            <a:noAutofit/>
          </a:bodyPr>
          <a:lstStyle>
            <a:lvl1pPr marL="0" indent="0" algn="l">
              <a:lnSpc>
                <a:spcPct val="100000"/>
              </a:lnSpc>
              <a:buNone/>
              <a:defRPr sz="2800" b="0" i="0">
                <a:solidFill>
                  <a:schemeClr val="bg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9" name="Date Placeholder 3"/>
          <p:cNvSpPr>
            <a:spLocks noGrp="1"/>
          </p:cNvSpPr>
          <p:nvPr>
            <p:ph type="dt" sz="half" idx="10"/>
          </p:nvPr>
        </p:nvSpPr>
        <p:spPr>
          <a:xfrm>
            <a:off x="1166062" y="6131830"/>
            <a:ext cx="3945871" cy="511175"/>
          </a:xfrm>
          <a:prstGeom prst="rect">
            <a:avLst/>
          </a:prstGeom>
        </p:spPr>
        <p:txBody>
          <a:bodyPr anchor="t"/>
          <a:lstStyle>
            <a:lvl1pPr>
              <a:defRPr sz="900" b="0" i="0">
                <a:solidFill>
                  <a:schemeClr val="bg1"/>
                </a:solidFill>
                <a:latin typeface="Zoram ldsLat" charset="0"/>
                <a:ea typeface="Zoram ldsLat" charset="0"/>
                <a:cs typeface="Zoram ldsLat" charset="0"/>
              </a:defRPr>
            </a:lvl1pPr>
          </a:lstStyle>
          <a:p>
            <a:r>
              <a:rPr lang="en-US">
                <a:latin typeface="Arial" charset="0"/>
                <a:ea typeface="Arial" charset="0"/>
                <a:cs typeface="Arial" charset="0"/>
              </a:rPr>
              <a:t>Confidential—for headquarters use only  </a:t>
            </a:r>
          </a:p>
          <a:p>
            <a:r>
              <a:rPr lang="en-US">
                <a:latin typeface="Arial" charset="0"/>
                <a:ea typeface="Arial" charset="0"/>
                <a:cs typeface="Arial" charset="0"/>
              </a:rPr>
              <a:t>© 2018 by Intellectual Reserve, Inc. All Rights Reserved. PD#88888888</a:t>
            </a:r>
          </a:p>
        </p:txBody>
      </p:sp>
      <p:sp>
        <p:nvSpPr>
          <p:cNvPr id="11" name="Footer Placeholder 4"/>
          <p:cNvSpPr>
            <a:spLocks noGrp="1"/>
          </p:cNvSpPr>
          <p:nvPr>
            <p:ph type="ftr" sz="quarter" idx="11"/>
          </p:nvPr>
        </p:nvSpPr>
        <p:spPr>
          <a:xfrm>
            <a:off x="6960705" y="6141155"/>
            <a:ext cx="4114800" cy="301756"/>
          </a:xfrm>
          <a:prstGeom prst="rect">
            <a:avLst/>
          </a:prstGeom>
        </p:spPr>
        <p:txBody>
          <a:bodyPr anchor="t"/>
          <a:lstStyle>
            <a:lvl1pPr algn="r">
              <a:defRPr sz="1400" b="1" i="0">
                <a:solidFill>
                  <a:schemeClr val="bg1"/>
                </a:solidFill>
                <a:latin typeface="Arial Bold" charset="0"/>
                <a:ea typeface="Arial Bold" charset="0"/>
                <a:cs typeface="Arial Bold" charset="0"/>
              </a:defRPr>
            </a:lvl1pPr>
          </a:lstStyle>
          <a:p>
            <a:r>
              <a:rPr lang="en-US"/>
              <a:t>Department Goes Here</a:t>
            </a:r>
          </a:p>
        </p:txBody>
      </p:sp>
    </p:spTree>
    <p:extLst>
      <p:ext uri="{BB962C8B-B14F-4D97-AF65-F5344CB8AC3E}">
        <p14:creationId xmlns:p14="http://schemas.microsoft.com/office/powerpoint/2010/main" val="53717545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One Line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1200" y="505300"/>
            <a:ext cx="10769600" cy="539267"/>
          </a:xfrm>
        </p:spPr>
        <p:txBody>
          <a:bodyPr>
            <a:noAutofit/>
          </a:bodyPr>
          <a:lstStyle>
            <a:lvl1pPr>
              <a:defRPr sz="5900" cap="small" baseline="0"/>
            </a:lvl1pPr>
          </a:lstStyle>
          <a:p>
            <a:r>
              <a:rPr lang="en-US"/>
              <a:t>Title With One Line Of Text</a:t>
            </a:r>
          </a:p>
        </p:txBody>
      </p:sp>
      <p:sp>
        <p:nvSpPr>
          <p:cNvPr id="3" name="Content Placeholder 2"/>
          <p:cNvSpPr>
            <a:spLocks noGrp="1"/>
          </p:cNvSpPr>
          <p:nvPr>
            <p:ph idx="1" hasCustomPrompt="1"/>
          </p:nvPr>
        </p:nvSpPr>
        <p:spPr>
          <a:xfrm>
            <a:off x="711200" y="1356448"/>
            <a:ext cx="10769600" cy="4866553"/>
          </a:xfrm>
        </p:spPr>
        <p:txBody>
          <a:bodyPr/>
          <a:lstStyle/>
          <a:p>
            <a:pPr lvl="0"/>
            <a:r>
              <a:rPr lang="en-US"/>
              <a:t>Body text should be formatted in left aligned, white, Calibri font and should be at a point size of 28 or larger to maintain legibility.</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extLst>
      <p:ext uri="{BB962C8B-B14F-4D97-AF65-F5344CB8AC3E}">
        <p14:creationId xmlns:p14="http://schemas.microsoft.com/office/powerpoint/2010/main" val="120900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Line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1200" y="522594"/>
            <a:ext cx="10769600" cy="1383861"/>
          </a:xfrm>
        </p:spPr>
        <p:txBody>
          <a:bodyPr>
            <a:noAutofit/>
          </a:bodyPr>
          <a:lstStyle>
            <a:lvl1pPr>
              <a:defRPr sz="5900" cap="small" baseline="0"/>
            </a:lvl1pPr>
          </a:lstStyle>
          <a:p>
            <a:r>
              <a:rPr lang="en-US"/>
              <a:t>Title With</a:t>
            </a:r>
            <a:br>
              <a:rPr lang="en-US"/>
            </a:br>
            <a:r>
              <a:rPr lang="en-US"/>
              <a:t>Two Lines Of Text</a:t>
            </a:r>
          </a:p>
        </p:txBody>
      </p:sp>
      <p:sp>
        <p:nvSpPr>
          <p:cNvPr id="3" name="Content Placeholder 2"/>
          <p:cNvSpPr>
            <a:spLocks noGrp="1"/>
          </p:cNvSpPr>
          <p:nvPr>
            <p:ph idx="1"/>
          </p:nvPr>
        </p:nvSpPr>
        <p:spPr>
          <a:xfrm>
            <a:off x="711200" y="2229067"/>
            <a:ext cx="10769600" cy="39939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e Line Title and Content with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18129" y="548533"/>
            <a:ext cx="6562671" cy="539267"/>
          </a:xfrm>
        </p:spPr>
        <p:txBody>
          <a:bodyPr>
            <a:noAutofit/>
          </a:bodyPr>
          <a:lstStyle>
            <a:lvl1pPr algn="l">
              <a:defRPr sz="5900" cap="small" baseline="0"/>
            </a:lvl1pPr>
          </a:lstStyle>
          <a:p>
            <a:r>
              <a:rPr lang="en-US"/>
              <a:t>Title Goes Here</a:t>
            </a:r>
          </a:p>
        </p:txBody>
      </p:sp>
      <p:sp>
        <p:nvSpPr>
          <p:cNvPr id="3" name="Content Placeholder 2"/>
          <p:cNvSpPr>
            <a:spLocks noGrp="1"/>
          </p:cNvSpPr>
          <p:nvPr>
            <p:ph idx="1" hasCustomPrompt="1"/>
          </p:nvPr>
        </p:nvSpPr>
        <p:spPr>
          <a:xfrm>
            <a:off x="4918129" y="1356448"/>
            <a:ext cx="6562671" cy="4866553"/>
          </a:xfrm>
        </p:spPr>
        <p:txBody>
          <a:bodyPr/>
          <a:lstStyle>
            <a:lvl1pPr marL="0" indent="0">
              <a:buFont typeface="Arial" charset="0"/>
              <a:buNone/>
              <a:defRPr/>
            </a:lvl1pPr>
          </a:lstStyle>
          <a:p>
            <a:pPr lvl="0"/>
            <a:r>
              <a:rPr lang="en-US"/>
              <a:t>Body text should be formatted in left aligned, white, Calibri font and should be at a point size of 28 or larger to maintain legibility.</a:t>
            </a:r>
          </a:p>
        </p:txBody>
      </p:sp>
      <p:sp>
        <p:nvSpPr>
          <p:cNvPr id="5" name="Picture Placeholder 4"/>
          <p:cNvSpPr>
            <a:spLocks noGrp="1"/>
          </p:cNvSpPr>
          <p:nvPr>
            <p:ph type="pic" sz="quarter" idx="10"/>
          </p:nvPr>
        </p:nvSpPr>
        <p:spPr>
          <a:xfrm>
            <a:off x="0" y="0"/>
            <a:ext cx="4690533" cy="6858000"/>
          </a:xfrm>
        </p:spPr>
        <p:txBody>
          <a:bodyPr/>
          <a:lstStyle/>
          <a:p>
            <a:r>
              <a:rPr lang="en-US"/>
              <a:t>Drag picture to placeholder or click icon to add</a:t>
            </a:r>
          </a:p>
        </p:txBody>
      </p:sp>
      <p:sp>
        <p:nvSpPr>
          <p:cNvPr id="6" name="Rectangle 5"/>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ne Line Title and Content with Inset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18129" y="548533"/>
            <a:ext cx="6562671" cy="539267"/>
          </a:xfrm>
        </p:spPr>
        <p:txBody>
          <a:bodyPr>
            <a:noAutofit/>
          </a:bodyPr>
          <a:lstStyle>
            <a:lvl1pPr algn="l">
              <a:defRPr sz="5900" cap="small" baseline="0"/>
            </a:lvl1pPr>
          </a:lstStyle>
          <a:p>
            <a:r>
              <a:rPr lang="en-US"/>
              <a:t>Title Goes Here</a:t>
            </a:r>
          </a:p>
        </p:txBody>
      </p:sp>
      <p:sp>
        <p:nvSpPr>
          <p:cNvPr id="3" name="Content Placeholder 2"/>
          <p:cNvSpPr>
            <a:spLocks noGrp="1"/>
          </p:cNvSpPr>
          <p:nvPr>
            <p:ph idx="1" hasCustomPrompt="1"/>
          </p:nvPr>
        </p:nvSpPr>
        <p:spPr>
          <a:xfrm>
            <a:off x="4918129" y="1356448"/>
            <a:ext cx="6562671" cy="4866553"/>
          </a:xfrm>
        </p:spPr>
        <p:txBody>
          <a:bodyPr/>
          <a:lstStyle>
            <a:lvl1pPr marL="0" indent="0">
              <a:buFont typeface="Arial" charset="0"/>
              <a:buNone/>
              <a:defRPr/>
            </a:lvl1pPr>
          </a:lstStyle>
          <a:p>
            <a:pPr lvl="0"/>
            <a:r>
              <a:rPr lang="en-US"/>
              <a:t>Body text should be formatted in left aligned, white, Calibri font and should be at a point size of 28 or larger to maintain legibility.</a:t>
            </a:r>
          </a:p>
        </p:txBody>
      </p:sp>
      <p:sp>
        <p:nvSpPr>
          <p:cNvPr id="5" name="Picture Placeholder 4"/>
          <p:cNvSpPr>
            <a:spLocks noGrp="1"/>
          </p:cNvSpPr>
          <p:nvPr>
            <p:ph type="pic" sz="quarter" idx="10"/>
          </p:nvPr>
        </p:nvSpPr>
        <p:spPr>
          <a:xfrm>
            <a:off x="711201" y="548535"/>
            <a:ext cx="3979332" cy="5674467"/>
          </a:xfrm>
        </p:spPr>
        <p:txBody>
          <a:bodyPr/>
          <a:lstStyle/>
          <a:p>
            <a:r>
              <a:rPr lang="en-US"/>
              <a:t>Drag picture to placeholder or click icon to add</a:t>
            </a:r>
          </a:p>
        </p:txBody>
      </p:sp>
      <p:sp>
        <p:nvSpPr>
          <p:cNvPr id="6" name="Rectangle 5"/>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Line Title and Content with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18129" y="529775"/>
            <a:ext cx="6562671" cy="1462437"/>
          </a:xfrm>
        </p:spPr>
        <p:txBody>
          <a:bodyPr>
            <a:noAutofit/>
          </a:bodyPr>
          <a:lstStyle>
            <a:lvl1pPr algn="l">
              <a:defRPr sz="5900" cap="small" baseline="0"/>
            </a:lvl1pPr>
          </a:lstStyle>
          <a:p>
            <a:r>
              <a:rPr lang="en-US"/>
              <a:t>Two Line Title Goes Here</a:t>
            </a:r>
          </a:p>
        </p:txBody>
      </p:sp>
      <p:sp>
        <p:nvSpPr>
          <p:cNvPr id="3" name="Content Placeholder 2"/>
          <p:cNvSpPr>
            <a:spLocks noGrp="1"/>
          </p:cNvSpPr>
          <p:nvPr>
            <p:ph idx="1" hasCustomPrompt="1"/>
          </p:nvPr>
        </p:nvSpPr>
        <p:spPr>
          <a:xfrm>
            <a:off x="4918129" y="2221424"/>
            <a:ext cx="6562671" cy="4001576"/>
          </a:xfrm>
        </p:spPr>
        <p:txBody>
          <a:bodyPr/>
          <a:lstStyle>
            <a:lvl1pPr marL="0" indent="0">
              <a:buFont typeface="Arial" charset="0"/>
              <a:buNone/>
              <a:defRPr/>
            </a:lvl1pPr>
          </a:lstStyle>
          <a:p>
            <a:pPr lvl="0"/>
            <a:r>
              <a:rPr lang="en-US"/>
              <a:t>Body text should be formatted in left aligned, white, Calibri font and should be at a point size of 28 or larger to maintain legibility.</a:t>
            </a:r>
          </a:p>
        </p:txBody>
      </p:sp>
      <p:sp>
        <p:nvSpPr>
          <p:cNvPr id="5" name="Picture Placeholder 4"/>
          <p:cNvSpPr>
            <a:spLocks noGrp="1"/>
          </p:cNvSpPr>
          <p:nvPr>
            <p:ph type="pic" sz="quarter" idx="10"/>
          </p:nvPr>
        </p:nvSpPr>
        <p:spPr>
          <a:xfrm>
            <a:off x="0" y="0"/>
            <a:ext cx="4690533" cy="6858000"/>
          </a:xfrm>
        </p:spPr>
        <p:txBody>
          <a:bodyPr/>
          <a:lstStyle/>
          <a:p>
            <a:r>
              <a:rPr lang="en-US"/>
              <a:t>Drag picture to placeholder or click icon to add</a:t>
            </a:r>
          </a:p>
        </p:txBody>
      </p:sp>
      <p:sp>
        <p:nvSpPr>
          <p:cNvPr id="6" name="Rectangle 5"/>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Line Title and Content with Inset Imag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918129" y="2221424"/>
            <a:ext cx="6562671" cy="4001576"/>
          </a:xfrm>
        </p:spPr>
        <p:txBody>
          <a:bodyPr/>
          <a:lstStyle>
            <a:lvl1pPr marL="0" indent="0">
              <a:buFont typeface="Arial" charset="0"/>
              <a:buNone/>
              <a:defRPr/>
            </a:lvl1pPr>
          </a:lstStyle>
          <a:p>
            <a:pPr lvl="0"/>
            <a:r>
              <a:rPr lang="en-US"/>
              <a:t>Body text should be formatted in left aligned, white, Calibri font and should be at a point size of 28 or larger to maintain legibility.</a:t>
            </a:r>
          </a:p>
        </p:txBody>
      </p:sp>
      <p:sp>
        <p:nvSpPr>
          <p:cNvPr id="5" name="Picture Placeholder 4"/>
          <p:cNvSpPr>
            <a:spLocks noGrp="1"/>
          </p:cNvSpPr>
          <p:nvPr>
            <p:ph type="pic" sz="quarter" idx="10"/>
          </p:nvPr>
        </p:nvSpPr>
        <p:spPr>
          <a:xfrm>
            <a:off x="711201" y="529776"/>
            <a:ext cx="3979332" cy="5693225"/>
          </a:xfrm>
        </p:spPr>
        <p:txBody>
          <a:bodyPr/>
          <a:lstStyle/>
          <a:p>
            <a:r>
              <a:rPr lang="en-US"/>
              <a:t>Drag picture to placeholder or click icon to add</a:t>
            </a:r>
          </a:p>
        </p:txBody>
      </p:sp>
      <p:sp>
        <p:nvSpPr>
          <p:cNvPr id="6" name="Title 1"/>
          <p:cNvSpPr>
            <a:spLocks noGrp="1"/>
          </p:cNvSpPr>
          <p:nvPr>
            <p:ph type="title" hasCustomPrompt="1"/>
          </p:nvPr>
        </p:nvSpPr>
        <p:spPr>
          <a:xfrm>
            <a:off x="4918129" y="529775"/>
            <a:ext cx="6562671" cy="1462437"/>
          </a:xfrm>
        </p:spPr>
        <p:txBody>
          <a:bodyPr>
            <a:noAutofit/>
          </a:bodyPr>
          <a:lstStyle>
            <a:lvl1pPr algn="l">
              <a:defRPr sz="5900" cap="small" baseline="0"/>
            </a:lvl1pPr>
          </a:lstStyle>
          <a:p>
            <a:r>
              <a:rPr lang="en-US"/>
              <a:t>Two Line Title Goes Here</a:t>
            </a:r>
          </a:p>
        </p:txBody>
      </p:sp>
      <p:sp>
        <p:nvSpPr>
          <p:cNvPr id="7" name="Rectangle 6"/>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1200" y="561639"/>
            <a:ext cx="10769600" cy="547515"/>
          </a:xfrm>
        </p:spPr>
        <p:txBody>
          <a:bodyPr anchor="ctr"/>
          <a:lstStyle/>
          <a:p>
            <a:r>
              <a:rPr lang="en-US"/>
              <a:t>Title Goes Here</a:t>
            </a:r>
          </a:p>
        </p:txBody>
      </p:sp>
      <p:sp>
        <p:nvSpPr>
          <p:cNvPr id="3" name="Rectangle 2"/>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extLst>
      <p:ext uri="{BB962C8B-B14F-4D97-AF65-F5344CB8AC3E}">
        <p14:creationId xmlns:p14="http://schemas.microsoft.com/office/powerpoint/2010/main" val="2686803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p:cNvSpPr/>
          <p:nvPr userDrawn="1"/>
        </p:nvSpPr>
        <p:spPr>
          <a:xfrm>
            <a:off x="11637543" y="6374194"/>
            <a:ext cx="473206" cy="384721"/>
          </a:xfrm>
          <a:prstGeom prst="rect">
            <a:avLst/>
          </a:prstGeom>
        </p:spPr>
        <p:txBody>
          <a:bodyPr wrap="none" anchor="b">
            <a:spAutoFit/>
          </a:bodyPr>
          <a:lstStyle/>
          <a:p>
            <a:pPr algn="r"/>
            <a:fld id="{C6B87B13-CFE7-C04B-AF6C-06E681012BF4}" type="slidenum">
              <a:rPr lang="en-US" sz="1900" smtClean="0">
                <a:solidFill>
                  <a:schemeClr val="accent4">
                    <a:lumMod val="40000"/>
                    <a:lumOff val="60000"/>
                  </a:schemeClr>
                </a:solidFill>
              </a:rPr>
              <a:pPr algn="r"/>
              <a:t>‹#›</a:t>
            </a:fld>
            <a:endParaRPr lang="en-US">
              <a:solidFill>
                <a:schemeClr val="accent4">
                  <a:lumMod val="40000"/>
                  <a:lumOff val="60000"/>
                </a:schemeClr>
              </a:solidFill>
            </a:endParaRPr>
          </a:p>
        </p:txBody>
      </p:sp>
    </p:spTree>
    <p:extLst>
      <p:ext uri="{BB962C8B-B14F-4D97-AF65-F5344CB8AC3E}">
        <p14:creationId xmlns:p14="http://schemas.microsoft.com/office/powerpoint/2010/main" val="2798960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6000">
              <a:srgbClr val="25324F">
                <a:lumMod val="65000"/>
              </a:srgbClr>
            </a:gs>
            <a:gs pos="99000">
              <a:schemeClr val="tx2">
                <a:lumMod val="61000"/>
              </a:schemeClr>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11200" y="634999"/>
            <a:ext cx="10769600" cy="514132"/>
          </a:xfrm>
          <a:prstGeom prst="rect">
            <a:avLst/>
          </a:prstGeom>
          <a:ln>
            <a:noFill/>
          </a:ln>
        </p:spPr>
        <p:txBody>
          <a:bodyPr vert="horz" lIns="91440" tIns="45720" rIns="91440" bIns="45720" rtlCol="0" anchor="ctr">
            <a:noAutofit/>
          </a:bodyPr>
          <a:lstStyle/>
          <a:p>
            <a:r>
              <a:rPr lang="en-US"/>
              <a:t>Title of Slide</a:t>
            </a:r>
          </a:p>
        </p:txBody>
      </p:sp>
      <p:sp>
        <p:nvSpPr>
          <p:cNvPr id="3" name="Text Placeholder 2"/>
          <p:cNvSpPr>
            <a:spLocks noGrp="1"/>
          </p:cNvSpPr>
          <p:nvPr>
            <p:ph type="body" idx="1"/>
          </p:nvPr>
        </p:nvSpPr>
        <p:spPr>
          <a:xfrm>
            <a:off x="711200" y="1303284"/>
            <a:ext cx="10769600" cy="4919717"/>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78239077"/>
      </p:ext>
    </p:extLst>
  </p:cSld>
  <p:clrMap bg1="lt1" tx1="dk1" bg2="lt2" tx2="dk2" accent1="accent1" accent2="accent2" accent3="accent3" accent4="accent4" accent5="accent5" accent6="accent6" hlink="hlink" folHlink="folHlink"/>
  <p:sldLayoutIdLst>
    <p:sldLayoutId id="2147483667" r:id="rId1"/>
    <p:sldLayoutId id="2147483674" r:id="rId2"/>
    <p:sldLayoutId id="2147483688" r:id="rId3"/>
    <p:sldLayoutId id="2147483693" r:id="rId4"/>
    <p:sldLayoutId id="2147483694" r:id="rId5"/>
    <p:sldLayoutId id="2147483695" r:id="rId6"/>
    <p:sldLayoutId id="2147483696" r:id="rId7"/>
    <p:sldLayoutId id="2147483672" r:id="rId8"/>
    <p:sldLayoutId id="2147483673" r:id="rId9"/>
    <p:sldLayoutId id="2147483690" r:id="rId10"/>
    <p:sldLayoutId id="2147483689" r:id="rId11"/>
    <p:sldLayoutId id="2147483691" r:id="rId12"/>
    <p:sldLayoutId id="2147483692" r:id="rId13"/>
    <p:sldLayoutId id="2147483680" r:id="rId14"/>
    <p:sldLayoutId id="2147483686" r:id="rId15"/>
    <p:sldLayoutId id="2147483697"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defTabSz="1219170" rtl="0" eaLnBrk="1" latinLnBrk="0" hangingPunct="1">
        <a:spcBef>
          <a:spcPct val="0"/>
        </a:spcBef>
        <a:buNone/>
        <a:defRPr sz="5900" kern="1200" cap="small" baseline="0">
          <a:ln>
            <a:noFill/>
          </a:ln>
          <a:solidFill>
            <a:srgbClr val="D4C276"/>
          </a:solidFill>
          <a:effectLst>
            <a:outerShdw blurRad="38100" dist="38100" dir="2700000" algn="tl">
              <a:srgbClr val="000000">
                <a:alpha val="43137"/>
              </a:srgbClr>
            </a:outerShdw>
          </a:effectLst>
          <a:latin typeface="Times New Roman" pitchFamily="18" charset="0"/>
          <a:ea typeface="+mj-ea"/>
          <a:cs typeface="Times New Roman" pitchFamily="18" charset="0"/>
        </a:defRPr>
      </a:lvl1pPr>
    </p:titleStyle>
    <p:bodyStyle>
      <a:lvl1pPr marL="457189" indent="-457189" algn="l" defTabSz="1219170" rtl="0" eaLnBrk="1" latinLnBrk="0" hangingPunct="1">
        <a:spcBef>
          <a:spcPct val="20000"/>
        </a:spcBef>
        <a:buClr>
          <a:schemeClr val="accent3">
            <a:lumMod val="60000"/>
            <a:lumOff val="40000"/>
          </a:schemeClr>
        </a:buClr>
        <a:buSzPct val="120000"/>
        <a:buFont typeface="Arial" pitchFamily="34" charset="0"/>
        <a:buChar char="•"/>
        <a:defRPr sz="4300" kern="1200">
          <a:ln>
            <a:noFill/>
          </a:ln>
          <a:solidFill>
            <a:schemeClr val="bg1"/>
          </a:solidFill>
          <a:effectLst>
            <a:outerShdw blurRad="38100" dist="38100" dir="2700000" algn="tl">
              <a:srgbClr val="000000">
                <a:alpha val="43137"/>
              </a:srgbClr>
            </a:outerShdw>
          </a:effectLst>
          <a:latin typeface="+mn-lt"/>
          <a:ea typeface="Verdana" pitchFamily="34" charset="0"/>
          <a:cs typeface="Verdana" pitchFamily="34" charset="0"/>
        </a:defRPr>
      </a:lvl1pPr>
      <a:lvl2pPr marL="990575" indent="-380990" algn="l" defTabSz="1219170" rtl="0" eaLnBrk="1" latinLnBrk="0" hangingPunct="1">
        <a:spcBef>
          <a:spcPct val="20000"/>
        </a:spcBef>
        <a:buClr>
          <a:schemeClr val="accent3">
            <a:lumMod val="60000"/>
            <a:lumOff val="40000"/>
          </a:schemeClr>
        </a:buClr>
        <a:buFont typeface="Wingdings" pitchFamily="2" charset="2"/>
        <a:buChar char="§"/>
        <a:defRPr sz="3700" kern="1200">
          <a:ln>
            <a:noFill/>
          </a:ln>
          <a:solidFill>
            <a:schemeClr val="bg1"/>
          </a:solidFill>
          <a:effectLst>
            <a:outerShdw blurRad="38100" dist="38100" dir="2700000" algn="tl">
              <a:srgbClr val="000000">
                <a:alpha val="43137"/>
              </a:srgbClr>
            </a:outerShdw>
          </a:effectLst>
          <a:latin typeface="+mn-lt"/>
          <a:ea typeface="Verdana" pitchFamily="34" charset="0"/>
          <a:cs typeface="Verdana" pitchFamily="34" charset="0"/>
        </a:defRPr>
      </a:lvl2pPr>
      <a:lvl3pPr marL="1523962" indent="-304792" algn="l" defTabSz="1219170" rtl="0" eaLnBrk="1" latinLnBrk="0" hangingPunct="1">
        <a:spcBef>
          <a:spcPct val="20000"/>
        </a:spcBef>
        <a:buClr>
          <a:schemeClr val="accent3">
            <a:lumMod val="60000"/>
            <a:lumOff val="40000"/>
          </a:schemeClr>
        </a:buClr>
        <a:buFont typeface="Wingdings" pitchFamily="2" charset="2"/>
        <a:buChar char="§"/>
        <a:defRPr sz="3700" kern="1200">
          <a:ln>
            <a:noFill/>
          </a:ln>
          <a:solidFill>
            <a:schemeClr val="bg1"/>
          </a:solidFill>
          <a:effectLst>
            <a:outerShdw blurRad="38100" dist="38100" dir="2700000" algn="tl">
              <a:srgbClr val="000000">
                <a:alpha val="43137"/>
              </a:srgbClr>
            </a:outerShdw>
          </a:effectLst>
          <a:latin typeface="+mn-lt"/>
          <a:ea typeface="Verdana" pitchFamily="34" charset="0"/>
          <a:cs typeface="Verdana" pitchFamily="34" charset="0"/>
        </a:defRPr>
      </a:lvl3pPr>
      <a:lvl4pPr marL="2133547" indent="-304792" algn="l" defTabSz="1219170" rtl="0" eaLnBrk="1" latinLnBrk="0" hangingPunct="1">
        <a:spcBef>
          <a:spcPct val="20000"/>
        </a:spcBef>
        <a:buClr>
          <a:schemeClr val="accent3">
            <a:lumMod val="60000"/>
            <a:lumOff val="40000"/>
          </a:schemeClr>
        </a:buClr>
        <a:buFont typeface="Wingdings" pitchFamily="2" charset="2"/>
        <a:buChar char="§"/>
        <a:defRPr sz="3700" kern="1200">
          <a:ln>
            <a:noFill/>
          </a:ln>
          <a:solidFill>
            <a:schemeClr val="bg1"/>
          </a:solidFill>
          <a:effectLst>
            <a:outerShdw blurRad="38100" dist="38100" dir="2700000" algn="tl">
              <a:srgbClr val="000000">
                <a:alpha val="43137"/>
              </a:srgbClr>
            </a:outerShdw>
          </a:effectLst>
          <a:latin typeface="+mn-lt"/>
          <a:ea typeface="Verdana" pitchFamily="34" charset="0"/>
          <a:cs typeface="Verdana" pitchFamily="34" charset="0"/>
        </a:defRPr>
      </a:lvl4pPr>
      <a:lvl5pPr marL="2743131" indent="-304792" algn="l" defTabSz="1219170" rtl="0" eaLnBrk="1" latinLnBrk="0" hangingPunct="1">
        <a:spcBef>
          <a:spcPct val="20000"/>
        </a:spcBef>
        <a:buClr>
          <a:schemeClr val="accent3">
            <a:lumMod val="60000"/>
            <a:lumOff val="40000"/>
          </a:schemeClr>
        </a:buClr>
        <a:buFont typeface="Wingdings" pitchFamily="2" charset="2"/>
        <a:buChar char="§"/>
        <a:defRPr sz="3700" kern="1200">
          <a:ln>
            <a:noFill/>
          </a:ln>
          <a:solidFill>
            <a:schemeClr val="bg1"/>
          </a:solidFill>
          <a:effectLst>
            <a:outerShdw blurRad="38100" dist="38100" dir="2700000" algn="tl">
              <a:srgbClr val="000000">
                <a:alpha val="43137"/>
              </a:srgbClr>
            </a:outerShdw>
          </a:effectLst>
          <a:latin typeface="+mn-lt"/>
          <a:ea typeface="Verdana" pitchFamily="34" charset="0"/>
          <a:cs typeface="Verdana" pitchFamily="34" charset="0"/>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232" userDrawn="1">
          <p15:clr>
            <a:srgbClr val="F26B43"/>
          </p15:clr>
        </p15:guide>
        <p15:guide id="2" pos="448" userDrawn="1">
          <p15:clr>
            <a:srgbClr val="F26B43"/>
          </p15:clr>
        </p15:guide>
        <p15:guide id="3" pos="3840" userDrawn="1">
          <p15:clr>
            <a:srgbClr val="F26B43"/>
          </p15:clr>
        </p15:guide>
        <p15:guide id="4" orient="horz" pos="2160" userDrawn="1">
          <p15:clr>
            <a:srgbClr val="F26B43"/>
          </p15:clr>
        </p15:guide>
        <p15:guide id="5" orient="horz" pos="400" userDrawn="1">
          <p15:clr>
            <a:srgbClr val="F26B43"/>
          </p15:clr>
        </p15:guide>
        <p15:guide id="6" orient="horz" pos="392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FSYLeader.ChurchofJesusChrist.org" TargetMode="External"/><Relationship Id="rId7"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22486D5-4842-FF4E-B935-C70A45D3B2DA}"/>
              </a:ext>
            </a:extLst>
          </p:cNvPr>
          <p:cNvSpPr>
            <a:spLocks noGrp="1"/>
          </p:cNvSpPr>
          <p:nvPr>
            <p:ph type="ctrTitle"/>
          </p:nvPr>
        </p:nvSpPr>
        <p:spPr>
          <a:xfrm>
            <a:off x="170730" y="1873388"/>
            <a:ext cx="12103331" cy="1696228"/>
          </a:xfrm>
        </p:spPr>
        <p:txBody>
          <a:bodyPr>
            <a:noAutofit/>
          </a:bodyPr>
          <a:lstStyle/>
          <a:p>
            <a:pPr algn="ctr"/>
            <a:r>
              <a:rPr lang="en-US" sz="5300">
                <a:solidFill>
                  <a:srgbClr val="CCBC5C"/>
                </a:solidFill>
                <a:latin typeface="Times New Roman"/>
                <a:cs typeface="Times New Roman"/>
              </a:rPr>
              <a:t>For the Strength of Youth Conferences</a:t>
            </a:r>
            <a:endParaRPr lang="en-US" sz="5300">
              <a:solidFill>
                <a:srgbClr val="CCBC5C"/>
              </a:solidFill>
            </a:endParaRPr>
          </a:p>
        </p:txBody>
      </p:sp>
      <p:sp>
        <p:nvSpPr>
          <p:cNvPr id="3" name="Date Placeholder 2">
            <a:extLst>
              <a:ext uri="{FF2B5EF4-FFF2-40B4-BE49-F238E27FC236}">
                <a16:creationId xmlns:a16="http://schemas.microsoft.com/office/drawing/2014/main" id="{7AB20EB5-17B4-5B4B-98A3-27897043BEF9}"/>
              </a:ext>
            </a:extLst>
          </p:cNvPr>
          <p:cNvSpPr>
            <a:spLocks noGrp="1"/>
          </p:cNvSpPr>
          <p:nvPr>
            <p:ph type="dt" sz="half" idx="10"/>
          </p:nvPr>
        </p:nvSpPr>
        <p:spPr/>
        <p:txBody>
          <a:bodyPr/>
          <a:lstStyle/>
          <a:p>
            <a:r>
              <a:rPr lang="en-US">
                <a:latin typeface="Arial" charset="0"/>
                <a:ea typeface="Arial" charset="0"/>
                <a:cs typeface="Arial" charset="0"/>
              </a:rPr>
              <a:t>Confidential—for headquarters use only  </a:t>
            </a:r>
          </a:p>
          <a:p>
            <a:r>
              <a:rPr lang="en-US">
                <a:latin typeface="Arial" charset="0"/>
                <a:ea typeface="Arial" charset="0"/>
                <a:cs typeface="Arial" charset="0"/>
              </a:rPr>
              <a:t>© 2018 by Intellectual Reserve, Inc. All Rights Reserved. </a:t>
            </a:r>
          </a:p>
        </p:txBody>
      </p:sp>
      <p:sp>
        <p:nvSpPr>
          <p:cNvPr id="4" name="Footer Placeholder 3">
            <a:extLst>
              <a:ext uri="{FF2B5EF4-FFF2-40B4-BE49-F238E27FC236}">
                <a16:creationId xmlns:a16="http://schemas.microsoft.com/office/drawing/2014/main" id="{E9A5A38F-FF9C-B445-A633-AB07EF665EFC}"/>
              </a:ext>
            </a:extLst>
          </p:cNvPr>
          <p:cNvSpPr>
            <a:spLocks noGrp="1"/>
          </p:cNvSpPr>
          <p:nvPr>
            <p:ph type="ftr" sz="quarter" idx="11"/>
          </p:nvPr>
        </p:nvSpPr>
        <p:spPr/>
        <p:txBody>
          <a:bodyPr/>
          <a:lstStyle/>
          <a:p>
            <a:r>
              <a:rPr lang="en-US" b="0">
                <a:latin typeface="+mn-lt"/>
              </a:rPr>
              <a:t>Priesthood and Family Department</a:t>
            </a:r>
          </a:p>
        </p:txBody>
      </p:sp>
      <p:cxnSp>
        <p:nvCxnSpPr>
          <p:cNvPr id="5" name="Straight Connector 4">
            <a:extLst>
              <a:ext uri="{FF2B5EF4-FFF2-40B4-BE49-F238E27FC236}">
                <a16:creationId xmlns:a16="http://schemas.microsoft.com/office/drawing/2014/main" id="{050D4490-6949-6D40-898E-0D63390B8441}"/>
              </a:ext>
            </a:extLst>
          </p:cNvPr>
          <p:cNvCxnSpPr/>
          <p:nvPr/>
        </p:nvCxnSpPr>
        <p:spPr>
          <a:xfrm>
            <a:off x="2811518" y="3699819"/>
            <a:ext cx="6568965" cy="0"/>
          </a:xfrm>
          <a:prstGeom prst="line">
            <a:avLst/>
          </a:prstGeom>
          <a:ln w="12700">
            <a:solidFill>
              <a:schemeClr val="accent3">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465351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77C75-41A2-40D2-9BA6-FB8606E2A068}"/>
              </a:ext>
            </a:extLst>
          </p:cNvPr>
          <p:cNvSpPr>
            <a:spLocks noGrp="1"/>
          </p:cNvSpPr>
          <p:nvPr>
            <p:ph type="title"/>
          </p:nvPr>
        </p:nvSpPr>
        <p:spPr/>
        <p:txBody>
          <a:bodyPr/>
          <a:lstStyle/>
          <a:p>
            <a:r>
              <a:rPr lang="en-US"/>
              <a:t>FSY Conference Staff</a:t>
            </a:r>
          </a:p>
        </p:txBody>
      </p:sp>
      <p:sp>
        <p:nvSpPr>
          <p:cNvPr id="5" name="TextBox 4">
            <a:extLst>
              <a:ext uri="{FF2B5EF4-FFF2-40B4-BE49-F238E27FC236}">
                <a16:creationId xmlns:a16="http://schemas.microsoft.com/office/drawing/2014/main" id="{C0B5ED69-387B-4C95-AE39-88CFC1F91445}"/>
              </a:ext>
            </a:extLst>
          </p:cNvPr>
          <p:cNvSpPr txBox="1"/>
          <p:nvPr/>
        </p:nvSpPr>
        <p:spPr>
          <a:xfrm>
            <a:off x="3910207" y="1581953"/>
            <a:ext cx="4371585" cy="1169551"/>
          </a:xfrm>
          <a:prstGeom prst="rect">
            <a:avLst/>
          </a:prstGeom>
          <a:solidFill>
            <a:schemeClr val="tx2">
              <a:lumMod val="75000"/>
            </a:schemeClr>
          </a:solidFill>
          <a:ln>
            <a:solidFill>
              <a:schemeClr val="bg1">
                <a:lumMod val="50000"/>
              </a:schemeClr>
            </a:solidFill>
          </a:ln>
        </p:spPr>
        <p:txBody>
          <a:bodyPr wrap="square" rtlCol="0">
            <a:spAutoFit/>
          </a:bodyPr>
          <a:lstStyle/>
          <a:p>
            <a:pPr algn="ctr"/>
            <a:r>
              <a:rPr lang="en-US" sz="3500">
                <a:solidFill>
                  <a:schemeClr val="bg1">
                    <a:lumMod val="50000"/>
                  </a:schemeClr>
                </a:solidFill>
              </a:rPr>
              <a:t>FSY Office at Headquarters</a:t>
            </a:r>
          </a:p>
        </p:txBody>
      </p:sp>
      <p:sp>
        <p:nvSpPr>
          <p:cNvPr id="6" name="TextBox 5">
            <a:extLst>
              <a:ext uri="{FF2B5EF4-FFF2-40B4-BE49-F238E27FC236}">
                <a16:creationId xmlns:a16="http://schemas.microsoft.com/office/drawing/2014/main" id="{68AE42E2-C5DD-4B26-B893-41579D08C70A}"/>
              </a:ext>
            </a:extLst>
          </p:cNvPr>
          <p:cNvSpPr txBox="1"/>
          <p:nvPr/>
        </p:nvSpPr>
        <p:spPr>
          <a:xfrm>
            <a:off x="3986406" y="3370534"/>
            <a:ext cx="4219186" cy="1169551"/>
          </a:xfrm>
          <a:prstGeom prst="rect">
            <a:avLst/>
          </a:prstGeom>
          <a:solidFill>
            <a:schemeClr val="tx2">
              <a:lumMod val="75000"/>
            </a:schemeClr>
          </a:solidFill>
          <a:ln w="3175">
            <a:solidFill>
              <a:schemeClr val="bg1">
                <a:lumMod val="50000"/>
              </a:schemeClr>
            </a:solidFill>
          </a:ln>
        </p:spPr>
        <p:txBody>
          <a:bodyPr wrap="square" rtlCol="0">
            <a:spAutoFit/>
          </a:bodyPr>
          <a:lstStyle/>
          <a:p>
            <a:pPr algn="ctr"/>
            <a:r>
              <a:rPr lang="en-US" sz="3500">
                <a:solidFill>
                  <a:schemeClr val="bg1">
                    <a:lumMod val="50000"/>
                  </a:schemeClr>
                </a:solidFill>
              </a:rPr>
              <a:t>Counselors </a:t>
            </a:r>
          </a:p>
          <a:p>
            <a:pPr algn="ctr"/>
            <a:r>
              <a:rPr lang="en-US" sz="3500">
                <a:solidFill>
                  <a:schemeClr val="bg1">
                    <a:lumMod val="50000"/>
                  </a:schemeClr>
                </a:solidFill>
              </a:rPr>
              <a:t>(YSA)</a:t>
            </a:r>
          </a:p>
        </p:txBody>
      </p:sp>
      <p:sp>
        <p:nvSpPr>
          <p:cNvPr id="7" name="TextBox 6">
            <a:extLst>
              <a:ext uri="{FF2B5EF4-FFF2-40B4-BE49-F238E27FC236}">
                <a16:creationId xmlns:a16="http://schemas.microsoft.com/office/drawing/2014/main" id="{BA5CDFA4-7960-4DAB-994A-DD71BF8B8CFD}"/>
              </a:ext>
            </a:extLst>
          </p:cNvPr>
          <p:cNvSpPr txBox="1"/>
          <p:nvPr/>
        </p:nvSpPr>
        <p:spPr>
          <a:xfrm>
            <a:off x="3986405" y="5159115"/>
            <a:ext cx="4219186" cy="1169551"/>
          </a:xfrm>
          <a:prstGeom prst="rect">
            <a:avLst/>
          </a:prstGeom>
          <a:solidFill>
            <a:schemeClr val="tx2">
              <a:lumMod val="75000"/>
            </a:schemeClr>
          </a:solidFill>
          <a:ln w="38100">
            <a:solidFill>
              <a:schemeClr val="bg1"/>
            </a:solidFill>
          </a:ln>
        </p:spPr>
        <p:txBody>
          <a:bodyPr wrap="square" rtlCol="0">
            <a:spAutoFit/>
          </a:bodyPr>
          <a:lstStyle/>
          <a:p>
            <a:pPr algn="ctr"/>
            <a:r>
              <a:rPr lang="en-US" sz="3500">
                <a:solidFill>
                  <a:schemeClr val="bg1"/>
                </a:solidFill>
              </a:rPr>
              <a:t>Assistant Counselors (YSA)</a:t>
            </a:r>
          </a:p>
        </p:txBody>
      </p:sp>
      <p:cxnSp>
        <p:nvCxnSpPr>
          <p:cNvPr id="11" name="Straight Arrow Connector 10">
            <a:extLst>
              <a:ext uri="{FF2B5EF4-FFF2-40B4-BE49-F238E27FC236}">
                <a16:creationId xmlns:a16="http://schemas.microsoft.com/office/drawing/2014/main" id="{C142F114-C03A-40BF-A14D-12C7AA2F1BA0}"/>
              </a:ext>
            </a:extLst>
          </p:cNvPr>
          <p:cNvCxnSpPr>
            <a:cxnSpLocks/>
          </p:cNvCxnSpPr>
          <p:nvPr/>
        </p:nvCxnSpPr>
        <p:spPr>
          <a:xfrm flipH="1">
            <a:off x="6095999" y="2821559"/>
            <a:ext cx="1" cy="537386"/>
          </a:xfrm>
          <a:prstGeom prst="straightConnector1">
            <a:avLst/>
          </a:prstGeom>
          <a:ln w="76200" cap="sq">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5FA28F3-4EC9-4175-9D1C-F27EB4DE0BDE}"/>
              </a:ext>
            </a:extLst>
          </p:cNvPr>
          <p:cNvCxnSpPr>
            <a:cxnSpLocks/>
          </p:cNvCxnSpPr>
          <p:nvPr/>
        </p:nvCxnSpPr>
        <p:spPr>
          <a:xfrm flipH="1">
            <a:off x="6095998" y="4621729"/>
            <a:ext cx="1" cy="537386"/>
          </a:xfrm>
          <a:prstGeom prst="straightConnector1">
            <a:avLst/>
          </a:prstGeom>
          <a:ln w="76200" cap="sq">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738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07F26B5-985B-4C7F-98C5-243C8424948B}"/>
              </a:ext>
            </a:extLst>
          </p:cNvPr>
          <p:cNvSpPr>
            <a:spLocks noGrp="1"/>
          </p:cNvSpPr>
          <p:nvPr>
            <p:ph idx="1"/>
          </p:nvPr>
        </p:nvSpPr>
        <p:spPr>
          <a:xfrm>
            <a:off x="114300" y="1398099"/>
            <a:ext cx="11963400" cy="5232493"/>
          </a:xfrm>
        </p:spPr>
        <p:txBody>
          <a:bodyPr vert="horz" lIns="121920" tIns="60960" rIns="121920" bIns="60960" rtlCol="0" anchor="t">
            <a:noAutofit/>
          </a:bodyPr>
          <a:lstStyle/>
          <a:p>
            <a:pPr marL="456565" indent="-380365">
              <a:buClr>
                <a:srgbClr val="C6B162">
                  <a:lumMod val="60000"/>
                  <a:lumOff val="40000"/>
                </a:srgbClr>
              </a:buClr>
            </a:pPr>
            <a:r>
              <a:rPr lang="en-US" sz="2800">
                <a:ea typeface="Verdana"/>
              </a:rPr>
              <a:t>For 2022, assistant counselor spots are limited (numbers needed will be shared prior to application opening); more opportunities in the future</a:t>
            </a:r>
          </a:p>
          <a:p>
            <a:pPr marL="989951" lvl="1" indent="-380365">
              <a:buClr>
                <a:srgbClr val="C6B162">
                  <a:lumMod val="60000"/>
                  <a:lumOff val="40000"/>
                </a:srgbClr>
              </a:buClr>
            </a:pPr>
            <a:r>
              <a:rPr lang="en-US" sz="2800">
                <a:ea typeface="Verdana"/>
              </a:rPr>
              <a:t>YSA currently living in Utah, such as college students, may serve as assistant counselors outside of Utah</a:t>
            </a:r>
          </a:p>
          <a:p>
            <a:pPr marL="456565" indent="-380365">
              <a:buClr>
                <a:srgbClr val="C6B162">
                  <a:lumMod val="60000"/>
                  <a:lumOff val="40000"/>
                </a:srgbClr>
              </a:buClr>
            </a:pPr>
            <a:r>
              <a:rPr lang="en-US" sz="2800">
                <a:ea typeface="Verdana"/>
              </a:rPr>
              <a:t>Assistant counselors serve alongside counselors to support 10 youth and will serve locally for 1 week</a:t>
            </a:r>
          </a:p>
          <a:p>
            <a:pPr marL="456565" indent="-380365">
              <a:buClr>
                <a:srgbClr val="C6B162">
                  <a:lumMod val="60000"/>
                  <a:lumOff val="40000"/>
                </a:srgbClr>
              </a:buClr>
            </a:pPr>
            <a:r>
              <a:rPr lang="en-US" sz="2800">
                <a:ea typeface="Verdana"/>
              </a:rPr>
              <a:t>Local leaders recruit outstanding YSA to apply with help from headquarters</a:t>
            </a:r>
          </a:p>
          <a:p>
            <a:pPr marL="989951" lvl="1" indent="-380365">
              <a:buClr>
                <a:srgbClr val="C6B162">
                  <a:lumMod val="60000"/>
                  <a:lumOff val="40000"/>
                </a:srgbClr>
              </a:buClr>
            </a:pPr>
            <a:r>
              <a:rPr lang="en-US" sz="2800">
                <a:ea typeface="Verdana"/>
              </a:rPr>
              <a:t>Selection is made by headquarters based on need and bishopric recommendation level</a:t>
            </a:r>
          </a:p>
          <a:p>
            <a:pPr marL="456565" indent="-380365">
              <a:buClr>
                <a:srgbClr val="C6B162">
                  <a:lumMod val="60000"/>
                  <a:lumOff val="40000"/>
                </a:srgbClr>
              </a:buClr>
            </a:pPr>
            <a:r>
              <a:rPr lang="en-US" sz="2800">
                <a:ea typeface="Verdana"/>
              </a:rPr>
              <a:t>Must be recommended by bishoprics in late January 2022, prior to application</a:t>
            </a:r>
          </a:p>
          <a:p>
            <a:pPr marL="456565" indent="-380365">
              <a:buClr>
                <a:srgbClr val="DDD0A1"/>
              </a:buClr>
              <a:buFont typeface="Arial" pitchFamily="2" charset="2"/>
              <a:buChar char="•"/>
            </a:pPr>
            <a:r>
              <a:rPr lang="en-US" sz="2800">
                <a:ea typeface="Verdana"/>
              </a:rPr>
              <a:t>Assistant counselors receive only training, food, and housing</a:t>
            </a:r>
          </a:p>
        </p:txBody>
      </p:sp>
      <p:sp>
        <p:nvSpPr>
          <p:cNvPr id="7" name="Title 1">
            <a:extLst>
              <a:ext uri="{FF2B5EF4-FFF2-40B4-BE49-F238E27FC236}">
                <a16:creationId xmlns:a16="http://schemas.microsoft.com/office/drawing/2014/main" id="{239908F2-46F8-4ECE-8FF4-EC78A00F5028}"/>
              </a:ext>
            </a:extLst>
          </p:cNvPr>
          <p:cNvSpPr txBox="1">
            <a:spLocks/>
          </p:cNvSpPr>
          <p:nvPr/>
        </p:nvSpPr>
        <p:spPr>
          <a:xfrm>
            <a:off x="-104588" y="532284"/>
            <a:ext cx="12192000" cy="539267"/>
          </a:xfrm>
          <a:prstGeom prst="rect">
            <a:avLst/>
          </a:prstGeom>
          <a:ln>
            <a:noFill/>
          </a:ln>
        </p:spPr>
        <p:txBody>
          <a:bodyPr vert="horz" lIns="91440" tIns="45720" rIns="91440" bIns="45720" rtlCol="0" anchor="ctr">
            <a:noAutofit/>
          </a:bodyPr>
          <a:lstStyle>
            <a:lvl1pPr algn="ctr" defTabSz="1219170" rtl="0" eaLnBrk="1" latinLnBrk="0" hangingPunct="1">
              <a:spcBef>
                <a:spcPct val="0"/>
              </a:spcBef>
              <a:buNone/>
              <a:defRPr sz="5900" kern="1200" cap="small" baseline="0">
                <a:ln>
                  <a:noFill/>
                </a:ln>
                <a:solidFill>
                  <a:srgbClr val="D4C276"/>
                </a:solidFill>
                <a:effectLst>
                  <a:outerShdw blurRad="38100" dist="38100" dir="2700000" algn="tl">
                    <a:srgbClr val="000000">
                      <a:alpha val="43137"/>
                    </a:srgbClr>
                  </a:outerShdw>
                </a:effectLst>
                <a:latin typeface="Times New Roman" pitchFamily="18" charset="0"/>
                <a:ea typeface="+mj-ea"/>
                <a:cs typeface="Times New Roman" pitchFamily="18" charset="0"/>
              </a:defRPr>
            </a:lvl1pPr>
          </a:lstStyle>
          <a:p>
            <a:r>
              <a:rPr lang="en-US">
                <a:latin typeface="Times New Roman"/>
                <a:cs typeface="Times New Roman"/>
              </a:rPr>
              <a:t>Assistant Counselor Information</a:t>
            </a:r>
            <a:endParaRPr lang="en-US"/>
          </a:p>
        </p:txBody>
      </p:sp>
    </p:spTree>
    <p:extLst>
      <p:ext uri="{BB962C8B-B14F-4D97-AF65-F5344CB8AC3E}">
        <p14:creationId xmlns:p14="http://schemas.microsoft.com/office/powerpoint/2010/main" val="3370084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F15F4-9C9B-42F4-86C3-B8BA09A75DBB}"/>
              </a:ext>
            </a:extLst>
          </p:cNvPr>
          <p:cNvSpPr>
            <a:spLocks noGrp="1"/>
          </p:cNvSpPr>
          <p:nvPr>
            <p:ph type="title"/>
          </p:nvPr>
        </p:nvSpPr>
        <p:spPr/>
        <p:txBody>
          <a:bodyPr/>
          <a:lstStyle/>
          <a:p>
            <a:r>
              <a:rPr lang="en-US"/>
              <a:t>Communication Flow</a:t>
            </a:r>
          </a:p>
        </p:txBody>
      </p:sp>
      <p:graphicFrame>
        <p:nvGraphicFramePr>
          <p:cNvPr id="8" name="Diagram 7">
            <a:extLst>
              <a:ext uri="{FF2B5EF4-FFF2-40B4-BE49-F238E27FC236}">
                <a16:creationId xmlns:a16="http://schemas.microsoft.com/office/drawing/2014/main" id="{3663CEFE-B4EE-4921-8356-D43EA9617DD5}"/>
              </a:ext>
            </a:extLst>
          </p:cNvPr>
          <p:cNvGraphicFramePr/>
          <p:nvPr>
            <p:extLst>
              <p:ext uri="{D42A27DB-BD31-4B8C-83A1-F6EECF244321}">
                <p14:modId xmlns:p14="http://schemas.microsoft.com/office/powerpoint/2010/main" val="951889598"/>
              </p:ext>
            </p:extLst>
          </p:nvPr>
        </p:nvGraphicFramePr>
        <p:xfrm>
          <a:off x="288098" y="1492022"/>
          <a:ext cx="11615803" cy="48606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68424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F15F4-9C9B-42F4-86C3-B8BA09A75DBB}"/>
              </a:ext>
            </a:extLst>
          </p:cNvPr>
          <p:cNvSpPr>
            <a:spLocks noGrp="1"/>
          </p:cNvSpPr>
          <p:nvPr>
            <p:ph type="title"/>
          </p:nvPr>
        </p:nvSpPr>
        <p:spPr/>
        <p:txBody>
          <a:bodyPr/>
          <a:lstStyle/>
          <a:p>
            <a:r>
              <a:rPr lang="en-US"/>
              <a:t>Communication Flow</a:t>
            </a:r>
          </a:p>
        </p:txBody>
      </p:sp>
      <p:graphicFrame>
        <p:nvGraphicFramePr>
          <p:cNvPr id="8" name="Diagram 7">
            <a:extLst>
              <a:ext uri="{FF2B5EF4-FFF2-40B4-BE49-F238E27FC236}">
                <a16:creationId xmlns:a16="http://schemas.microsoft.com/office/drawing/2014/main" id="{3663CEFE-B4EE-4921-8356-D43EA9617DD5}"/>
              </a:ext>
            </a:extLst>
          </p:cNvPr>
          <p:cNvGraphicFramePr/>
          <p:nvPr>
            <p:extLst>
              <p:ext uri="{D42A27DB-BD31-4B8C-83A1-F6EECF244321}">
                <p14:modId xmlns:p14="http://schemas.microsoft.com/office/powerpoint/2010/main" val="704536962"/>
              </p:ext>
            </p:extLst>
          </p:nvPr>
        </p:nvGraphicFramePr>
        <p:xfrm>
          <a:off x="288098" y="1492022"/>
          <a:ext cx="11615803" cy="48606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3017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3971A-6EC0-4DB8-A590-4002C3EBE6DB}"/>
              </a:ext>
            </a:extLst>
          </p:cNvPr>
          <p:cNvSpPr>
            <a:spLocks noGrp="1"/>
          </p:cNvSpPr>
          <p:nvPr>
            <p:ph type="title"/>
          </p:nvPr>
        </p:nvSpPr>
        <p:spPr>
          <a:xfrm>
            <a:off x="0" y="505300"/>
            <a:ext cx="12192000" cy="539267"/>
          </a:xfrm>
        </p:spPr>
        <p:txBody>
          <a:bodyPr/>
          <a:lstStyle/>
          <a:p>
            <a:r>
              <a:rPr lang="en-US" sz="4700"/>
              <a:t>Coordinating Council FSY Representatives</a:t>
            </a:r>
          </a:p>
        </p:txBody>
      </p:sp>
      <p:sp>
        <p:nvSpPr>
          <p:cNvPr id="3" name="Content Placeholder 2">
            <a:extLst>
              <a:ext uri="{FF2B5EF4-FFF2-40B4-BE49-F238E27FC236}">
                <a16:creationId xmlns:a16="http://schemas.microsoft.com/office/drawing/2014/main" id="{EB702434-B947-48F0-9B29-5B2B4CEBDD29}"/>
              </a:ext>
            </a:extLst>
          </p:cNvPr>
          <p:cNvSpPr>
            <a:spLocks noGrp="1"/>
          </p:cNvSpPr>
          <p:nvPr>
            <p:ph idx="1"/>
          </p:nvPr>
        </p:nvSpPr>
        <p:spPr/>
        <p:txBody>
          <a:bodyPr/>
          <a:lstStyle/>
          <a:p>
            <a:pPr marL="456565" indent="-456565">
              <a:buClr>
                <a:srgbClr val="DDD0A1"/>
              </a:buClr>
            </a:pPr>
            <a:r>
              <a:rPr lang="en-US" sz="4000">
                <a:ea typeface="Verdana"/>
              </a:rPr>
              <a:t>Instruct YSA stake Relief Society presidents in responsibilities</a:t>
            </a:r>
          </a:p>
          <a:p>
            <a:pPr marL="456565" indent="-456565">
              <a:buClr>
                <a:srgbClr val="DDD0A1"/>
              </a:buClr>
            </a:pPr>
            <a:r>
              <a:rPr lang="en-US" sz="4000">
                <a:ea typeface="Verdana"/>
              </a:rPr>
              <a:t>Review assistant counselor reports on FSY website and follow up, as needed</a:t>
            </a:r>
          </a:p>
          <a:p>
            <a:pPr marL="456565" indent="-456565">
              <a:buClr>
                <a:srgbClr val="DDD0A1"/>
              </a:buClr>
            </a:pPr>
            <a:r>
              <a:rPr lang="en-US" sz="4000">
                <a:ea typeface="Verdana"/>
              </a:rPr>
              <a:t>Be very familiar with FSY.ChurchofJesusChrist.org</a:t>
            </a:r>
            <a:endParaRPr lang="en-US" sz="4000"/>
          </a:p>
          <a:p>
            <a:endParaRPr lang="en-US"/>
          </a:p>
        </p:txBody>
      </p:sp>
    </p:spTree>
    <p:extLst>
      <p:ext uri="{BB962C8B-B14F-4D97-AF65-F5344CB8AC3E}">
        <p14:creationId xmlns:p14="http://schemas.microsoft.com/office/powerpoint/2010/main" val="2307209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B8A13A9-1ACF-461C-822E-723E7FA2F5E7}"/>
              </a:ext>
            </a:extLst>
          </p:cNvPr>
          <p:cNvSpPr txBox="1"/>
          <p:nvPr/>
        </p:nvSpPr>
        <p:spPr>
          <a:xfrm>
            <a:off x="0" y="352143"/>
            <a:ext cx="12192000" cy="6309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500">
                <a:solidFill>
                  <a:schemeClr val="accent3"/>
                </a:solidFill>
                <a:cs typeface="Calibri"/>
                <a:hlinkClick r:id="rId3">
                  <a:extLst>
                    <a:ext uri="{A12FA001-AC4F-418D-AE19-62706E023703}">
                      <ahyp:hlinkClr xmlns:ahyp="http://schemas.microsoft.com/office/drawing/2018/hyperlinkcolor" val="tx"/>
                    </a:ext>
                  </a:extLst>
                </a:hlinkClick>
              </a:rPr>
              <a:t>FSYLeader.ChurchofJesusChrist.org</a:t>
            </a:r>
            <a:endParaRPr lang="en-US" sz="3500">
              <a:solidFill>
                <a:schemeClr val="accent3"/>
              </a:solidFill>
              <a:cs typeface="Calibri"/>
            </a:endParaRPr>
          </a:p>
        </p:txBody>
      </p:sp>
      <p:pic>
        <p:nvPicPr>
          <p:cNvPr id="7" name="Picture 6" descr="Table&#10;&#10;Description automatically generated">
            <a:extLst>
              <a:ext uri="{FF2B5EF4-FFF2-40B4-BE49-F238E27FC236}">
                <a16:creationId xmlns:a16="http://schemas.microsoft.com/office/drawing/2014/main" id="{D43EF2DA-DAC0-486E-A365-C446B3697D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9498" y="1839420"/>
            <a:ext cx="5604442" cy="3861548"/>
          </a:xfrm>
          <a:prstGeom prst="rect">
            <a:avLst/>
          </a:prstGeom>
        </p:spPr>
      </p:pic>
      <p:pic>
        <p:nvPicPr>
          <p:cNvPr id="10" name="Picture 9" descr="Graphical user interface, text, application, chat or text message&#10;&#10;Description automatically generated">
            <a:extLst>
              <a:ext uri="{FF2B5EF4-FFF2-40B4-BE49-F238E27FC236}">
                <a16:creationId xmlns:a16="http://schemas.microsoft.com/office/drawing/2014/main" id="{8BF2BE80-EE3B-4952-A3A5-FE75EA431561}"/>
              </a:ext>
            </a:extLst>
          </p:cNvPr>
          <p:cNvPicPr>
            <a:picLocks noChangeAspect="1"/>
          </p:cNvPicPr>
          <p:nvPr/>
        </p:nvPicPr>
        <p:blipFill rotWithShape="1">
          <a:blip r:embed="rId5">
            <a:extLst>
              <a:ext uri="{28A0092B-C50C-407E-A947-70E740481C1C}">
                <a14:useLocalDpi xmlns:a14="http://schemas.microsoft.com/office/drawing/2010/main" val="0"/>
              </a:ext>
            </a:extLst>
          </a:blip>
          <a:srcRect t="35822" b="11918"/>
          <a:stretch/>
        </p:blipFill>
        <p:spPr>
          <a:xfrm>
            <a:off x="6171054" y="2990692"/>
            <a:ext cx="5681448" cy="2018033"/>
          </a:xfrm>
          <a:prstGeom prst="rect">
            <a:avLst/>
          </a:prstGeom>
        </p:spPr>
      </p:pic>
      <p:pic>
        <p:nvPicPr>
          <p:cNvPr id="3" name="Picture 2" descr="A picture containing graphical user interface&#10;&#10;Description automatically generated">
            <a:extLst>
              <a:ext uri="{FF2B5EF4-FFF2-40B4-BE49-F238E27FC236}">
                <a16:creationId xmlns:a16="http://schemas.microsoft.com/office/drawing/2014/main" id="{67FB69D3-7583-4E52-A738-34802891DF9B}"/>
              </a:ext>
            </a:extLst>
          </p:cNvPr>
          <p:cNvPicPr>
            <a:picLocks noChangeAspect="1"/>
          </p:cNvPicPr>
          <p:nvPr/>
        </p:nvPicPr>
        <p:blipFill rotWithShape="1">
          <a:blip r:embed="rId6">
            <a:extLst>
              <a:ext uri="{28A0092B-C50C-407E-A947-70E740481C1C}">
                <a14:useLocalDpi xmlns:a14="http://schemas.microsoft.com/office/drawing/2010/main" val="0"/>
              </a:ext>
            </a:extLst>
          </a:blip>
          <a:srcRect l="7331" t="1159" r="27148" b="56777"/>
          <a:stretch/>
        </p:blipFill>
        <p:spPr>
          <a:xfrm>
            <a:off x="6171054" y="4531052"/>
            <a:ext cx="5204346" cy="477673"/>
          </a:xfrm>
          <a:prstGeom prst="rect">
            <a:avLst/>
          </a:prstGeom>
        </p:spPr>
      </p:pic>
      <p:pic>
        <p:nvPicPr>
          <p:cNvPr id="5" name="Picture 4" descr="Logo&#10;&#10;Description automatically generated with medium confidence">
            <a:extLst>
              <a:ext uri="{FF2B5EF4-FFF2-40B4-BE49-F238E27FC236}">
                <a16:creationId xmlns:a16="http://schemas.microsoft.com/office/drawing/2014/main" id="{EDD62206-4E11-443A-BFFC-44231ECA8EC6}"/>
              </a:ext>
            </a:extLst>
          </p:cNvPr>
          <p:cNvPicPr>
            <a:picLocks noChangeAspect="1"/>
          </p:cNvPicPr>
          <p:nvPr/>
        </p:nvPicPr>
        <p:blipFill rotWithShape="1">
          <a:blip r:embed="rId7">
            <a:extLst>
              <a:ext uri="{28A0092B-C50C-407E-A947-70E740481C1C}">
                <a14:useLocalDpi xmlns:a14="http://schemas.microsoft.com/office/drawing/2010/main" val="0"/>
              </a:ext>
            </a:extLst>
          </a:blip>
          <a:srcRect l="3056" r="20519"/>
          <a:stretch/>
        </p:blipFill>
        <p:spPr>
          <a:xfrm>
            <a:off x="6171054" y="2690060"/>
            <a:ext cx="5681448" cy="1236008"/>
          </a:xfrm>
          <a:prstGeom prst="rect">
            <a:avLst/>
          </a:prstGeom>
        </p:spPr>
      </p:pic>
    </p:spTree>
    <p:extLst>
      <p:ext uri="{BB962C8B-B14F-4D97-AF65-F5344CB8AC3E}">
        <p14:creationId xmlns:p14="http://schemas.microsoft.com/office/powerpoint/2010/main" val="2782214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F15F4-9C9B-42F4-86C3-B8BA09A75DBB}"/>
              </a:ext>
            </a:extLst>
          </p:cNvPr>
          <p:cNvSpPr>
            <a:spLocks noGrp="1"/>
          </p:cNvSpPr>
          <p:nvPr>
            <p:ph type="title"/>
          </p:nvPr>
        </p:nvSpPr>
        <p:spPr/>
        <p:txBody>
          <a:bodyPr/>
          <a:lstStyle/>
          <a:p>
            <a:r>
              <a:rPr lang="en-US"/>
              <a:t>Communication Flow</a:t>
            </a:r>
          </a:p>
        </p:txBody>
      </p:sp>
      <p:graphicFrame>
        <p:nvGraphicFramePr>
          <p:cNvPr id="8" name="Diagram 7">
            <a:extLst>
              <a:ext uri="{FF2B5EF4-FFF2-40B4-BE49-F238E27FC236}">
                <a16:creationId xmlns:a16="http://schemas.microsoft.com/office/drawing/2014/main" id="{3663CEFE-B4EE-4921-8356-D43EA9617DD5}"/>
              </a:ext>
            </a:extLst>
          </p:cNvPr>
          <p:cNvGraphicFramePr/>
          <p:nvPr>
            <p:extLst>
              <p:ext uri="{D42A27DB-BD31-4B8C-83A1-F6EECF244321}">
                <p14:modId xmlns:p14="http://schemas.microsoft.com/office/powerpoint/2010/main" val="1463405063"/>
              </p:ext>
            </p:extLst>
          </p:nvPr>
        </p:nvGraphicFramePr>
        <p:xfrm>
          <a:off x="288098" y="1492022"/>
          <a:ext cx="11615803" cy="48606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18122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1DCC4-C184-43A0-8D1A-13C144FE6034}"/>
              </a:ext>
            </a:extLst>
          </p:cNvPr>
          <p:cNvSpPr>
            <a:spLocks noGrp="1"/>
          </p:cNvSpPr>
          <p:nvPr>
            <p:ph type="title"/>
          </p:nvPr>
        </p:nvSpPr>
        <p:spPr/>
        <p:txBody>
          <a:bodyPr/>
          <a:lstStyle/>
          <a:p>
            <a:r>
              <a:rPr lang="en-US"/>
              <a:t>Stake Presidency</a:t>
            </a:r>
          </a:p>
        </p:txBody>
      </p:sp>
      <p:sp>
        <p:nvSpPr>
          <p:cNvPr id="3" name="Content Placeholder 2">
            <a:extLst>
              <a:ext uri="{FF2B5EF4-FFF2-40B4-BE49-F238E27FC236}">
                <a16:creationId xmlns:a16="http://schemas.microsoft.com/office/drawing/2014/main" id="{F5D5A5A2-EC1C-4758-87D0-DC8AAABF3516}"/>
              </a:ext>
            </a:extLst>
          </p:cNvPr>
          <p:cNvSpPr>
            <a:spLocks noGrp="1"/>
          </p:cNvSpPr>
          <p:nvPr>
            <p:ph idx="1"/>
          </p:nvPr>
        </p:nvSpPr>
        <p:spPr>
          <a:xfrm>
            <a:off x="711200" y="1991447"/>
            <a:ext cx="10769600" cy="4866553"/>
          </a:xfrm>
        </p:spPr>
        <p:txBody>
          <a:bodyPr/>
          <a:lstStyle/>
          <a:p>
            <a:r>
              <a:rPr lang="en-US" sz="4000"/>
              <a:t>Personally invite YSA to apply to serve with FSY and encourage bishoprics to do the same</a:t>
            </a:r>
          </a:p>
          <a:p>
            <a:r>
              <a:rPr lang="en-US" sz="4000">
                <a:ea typeface="Verdana"/>
              </a:rPr>
              <a:t>If desired, use assistant counselor reports on FSY website for planning and follow up, as needed</a:t>
            </a:r>
          </a:p>
        </p:txBody>
      </p:sp>
    </p:spTree>
    <p:extLst>
      <p:ext uri="{BB962C8B-B14F-4D97-AF65-F5344CB8AC3E}">
        <p14:creationId xmlns:p14="http://schemas.microsoft.com/office/powerpoint/2010/main" val="854323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F15F4-9C9B-42F4-86C3-B8BA09A75DBB}"/>
              </a:ext>
            </a:extLst>
          </p:cNvPr>
          <p:cNvSpPr>
            <a:spLocks noGrp="1"/>
          </p:cNvSpPr>
          <p:nvPr>
            <p:ph type="title"/>
          </p:nvPr>
        </p:nvSpPr>
        <p:spPr/>
        <p:txBody>
          <a:bodyPr/>
          <a:lstStyle/>
          <a:p>
            <a:r>
              <a:rPr lang="en-US"/>
              <a:t>Communication Flow</a:t>
            </a:r>
          </a:p>
        </p:txBody>
      </p:sp>
      <p:graphicFrame>
        <p:nvGraphicFramePr>
          <p:cNvPr id="8" name="Diagram 7">
            <a:extLst>
              <a:ext uri="{FF2B5EF4-FFF2-40B4-BE49-F238E27FC236}">
                <a16:creationId xmlns:a16="http://schemas.microsoft.com/office/drawing/2014/main" id="{3663CEFE-B4EE-4921-8356-D43EA9617DD5}"/>
              </a:ext>
            </a:extLst>
          </p:cNvPr>
          <p:cNvGraphicFramePr/>
          <p:nvPr>
            <p:extLst>
              <p:ext uri="{D42A27DB-BD31-4B8C-83A1-F6EECF244321}">
                <p14:modId xmlns:p14="http://schemas.microsoft.com/office/powerpoint/2010/main" val="2251313256"/>
              </p:ext>
            </p:extLst>
          </p:nvPr>
        </p:nvGraphicFramePr>
        <p:xfrm>
          <a:off x="288098" y="1492022"/>
          <a:ext cx="11615803" cy="48606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47237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B0B63-6E60-406B-A4BB-F06F6DD73300}"/>
              </a:ext>
            </a:extLst>
          </p:cNvPr>
          <p:cNvSpPr>
            <a:spLocks noGrp="1"/>
          </p:cNvSpPr>
          <p:nvPr>
            <p:ph type="title"/>
          </p:nvPr>
        </p:nvSpPr>
        <p:spPr>
          <a:xfrm>
            <a:off x="0" y="505300"/>
            <a:ext cx="12192000" cy="539267"/>
          </a:xfrm>
        </p:spPr>
        <p:txBody>
          <a:bodyPr/>
          <a:lstStyle/>
          <a:p>
            <a:r>
              <a:rPr lang="en-US" sz="5000"/>
              <a:t>Relief Society President in YSA Stake</a:t>
            </a:r>
          </a:p>
        </p:txBody>
      </p:sp>
      <p:sp>
        <p:nvSpPr>
          <p:cNvPr id="3" name="Content Placeholder 2">
            <a:extLst>
              <a:ext uri="{FF2B5EF4-FFF2-40B4-BE49-F238E27FC236}">
                <a16:creationId xmlns:a16="http://schemas.microsoft.com/office/drawing/2014/main" id="{B29173CD-D26E-4ED4-9782-4A3DB897DAEC}"/>
              </a:ext>
            </a:extLst>
          </p:cNvPr>
          <p:cNvSpPr>
            <a:spLocks noGrp="1"/>
          </p:cNvSpPr>
          <p:nvPr>
            <p:ph idx="1"/>
          </p:nvPr>
        </p:nvSpPr>
        <p:spPr/>
        <p:txBody>
          <a:bodyPr/>
          <a:lstStyle/>
          <a:p>
            <a:pPr marL="456565" indent="-456565">
              <a:buClr>
                <a:srgbClr val="DDD0A1"/>
              </a:buClr>
            </a:pPr>
            <a:r>
              <a:rPr lang="en-US" sz="4000">
                <a:ea typeface="Verdana"/>
              </a:rPr>
              <a:t>Instruct ward FSY representatives in their responsibility to encourage highly qualified YSA to apply to serve with FSY</a:t>
            </a:r>
          </a:p>
          <a:p>
            <a:pPr marL="456565" indent="-456565">
              <a:buClr>
                <a:srgbClr val="DDD0A1"/>
              </a:buClr>
            </a:pPr>
            <a:r>
              <a:rPr lang="en-US" sz="4000">
                <a:ea typeface="Verdana"/>
              </a:rPr>
              <a:t>Review assistant counselor reports on FSY website and follow up, as needed</a:t>
            </a:r>
          </a:p>
          <a:p>
            <a:pPr marL="456565" indent="-456565">
              <a:buClr>
                <a:srgbClr val="DDD0A1"/>
              </a:buClr>
            </a:pPr>
            <a:r>
              <a:rPr lang="en-US" sz="4000">
                <a:ea typeface="Verdana"/>
              </a:rPr>
              <a:t>Personally invite YSA to serve with FSY</a:t>
            </a:r>
          </a:p>
          <a:p>
            <a:r>
              <a:rPr lang="en-US" sz="4000">
                <a:ea typeface="Verdana"/>
              </a:rPr>
              <a:t>Be very familiar with FSY.ChurchofJesusChrist.org</a:t>
            </a:r>
            <a:endParaRPr lang="en-US" sz="4000">
              <a:ea typeface="+mn-lt"/>
              <a:cs typeface="+mn-lt"/>
            </a:endParaRPr>
          </a:p>
          <a:p>
            <a:endParaRPr lang="en-US" sz="4000"/>
          </a:p>
        </p:txBody>
      </p:sp>
    </p:spTree>
    <p:extLst>
      <p:ext uri="{BB962C8B-B14F-4D97-AF65-F5344CB8AC3E}">
        <p14:creationId xmlns:p14="http://schemas.microsoft.com/office/powerpoint/2010/main" val="193483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3">
            <a:extLst>
              <a:ext uri="{FF2B5EF4-FFF2-40B4-BE49-F238E27FC236}">
                <a16:creationId xmlns:a16="http://schemas.microsoft.com/office/drawing/2014/main" id="{818BA8C5-C8F7-4925-A19D-B38D6932D5CA}"/>
              </a:ext>
            </a:extLst>
          </p:cNvPr>
          <p:cNvSpPr>
            <a:spLocks noGrp="1"/>
          </p:cNvSpPr>
          <p:nvPr>
            <p:ph type="title"/>
          </p:nvPr>
        </p:nvSpPr>
        <p:spPr>
          <a:xfrm>
            <a:off x="5130163" y="529775"/>
            <a:ext cx="6562671" cy="1462437"/>
          </a:xfrm>
        </p:spPr>
        <p:txBody>
          <a:bodyPr/>
          <a:lstStyle/>
          <a:p>
            <a:pPr algn="ctr"/>
            <a:r>
              <a:rPr lang="en-US" sz="5300"/>
              <a:t>For the Strength of Youth Conferences</a:t>
            </a:r>
          </a:p>
        </p:txBody>
      </p:sp>
      <p:pic>
        <p:nvPicPr>
          <p:cNvPr id="3" name="Picture 2" descr="A group of people posing for a photo with a sign&#10;&#10;Description automatically generated with medium confidence">
            <a:extLst>
              <a:ext uri="{FF2B5EF4-FFF2-40B4-BE49-F238E27FC236}">
                <a16:creationId xmlns:a16="http://schemas.microsoft.com/office/drawing/2014/main" id="{E1B090C6-7B52-415F-A4CC-FFC1D4D6718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1476" b="3245"/>
          <a:stretch/>
        </p:blipFill>
        <p:spPr>
          <a:xfrm>
            <a:off x="5130163" y="2221424"/>
            <a:ext cx="6562671" cy="4001576"/>
          </a:xfrm>
          <a:prstGeom prst="rect">
            <a:avLst/>
          </a:prstGeom>
          <a:noFill/>
        </p:spPr>
      </p:pic>
      <p:pic>
        <p:nvPicPr>
          <p:cNvPr id="11" name="Picture 10" descr="A picture containing person, indoor, computer, computer&#10;&#10;Description automatically generated">
            <a:extLst>
              <a:ext uri="{FF2B5EF4-FFF2-40B4-BE49-F238E27FC236}">
                <a16:creationId xmlns:a16="http://schemas.microsoft.com/office/drawing/2014/main" id="{2FF4E092-0233-45FC-AF8F-4FA4E2B7B5C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8696" r="30544"/>
          <a:stretch/>
        </p:blipFill>
        <p:spPr>
          <a:xfrm>
            <a:off x="485670" y="529776"/>
            <a:ext cx="4457391" cy="5693225"/>
          </a:xfrm>
          <a:prstGeom prst="rect">
            <a:avLst/>
          </a:prstGeom>
        </p:spPr>
      </p:pic>
    </p:spTree>
    <p:extLst>
      <p:ext uri="{BB962C8B-B14F-4D97-AF65-F5344CB8AC3E}">
        <p14:creationId xmlns:p14="http://schemas.microsoft.com/office/powerpoint/2010/main" val="784926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F15F4-9C9B-42F4-86C3-B8BA09A75DBB}"/>
              </a:ext>
            </a:extLst>
          </p:cNvPr>
          <p:cNvSpPr>
            <a:spLocks noGrp="1"/>
          </p:cNvSpPr>
          <p:nvPr>
            <p:ph type="title"/>
          </p:nvPr>
        </p:nvSpPr>
        <p:spPr/>
        <p:txBody>
          <a:bodyPr/>
          <a:lstStyle/>
          <a:p>
            <a:r>
              <a:rPr lang="en-US"/>
              <a:t>Communication Flow</a:t>
            </a:r>
          </a:p>
        </p:txBody>
      </p:sp>
      <p:graphicFrame>
        <p:nvGraphicFramePr>
          <p:cNvPr id="8" name="Diagram 7">
            <a:extLst>
              <a:ext uri="{FF2B5EF4-FFF2-40B4-BE49-F238E27FC236}">
                <a16:creationId xmlns:a16="http://schemas.microsoft.com/office/drawing/2014/main" id="{3663CEFE-B4EE-4921-8356-D43EA9617DD5}"/>
              </a:ext>
            </a:extLst>
          </p:cNvPr>
          <p:cNvGraphicFramePr/>
          <p:nvPr>
            <p:extLst>
              <p:ext uri="{D42A27DB-BD31-4B8C-83A1-F6EECF244321}">
                <p14:modId xmlns:p14="http://schemas.microsoft.com/office/powerpoint/2010/main" val="2444240339"/>
              </p:ext>
            </p:extLst>
          </p:nvPr>
        </p:nvGraphicFramePr>
        <p:xfrm>
          <a:off x="288098" y="1492022"/>
          <a:ext cx="11615803" cy="48606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35868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B0DDE-C2BF-4CE9-8692-FEA2AF40DDA6}"/>
              </a:ext>
            </a:extLst>
          </p:cNvPr>
          <p:cNvSpPr>
            <a:spLocks noGrp="1"/>
          </p:cNvSpPr>
          <p:nvPr>
            <p:ph type="title"/>
          </p:nvPr>
        </p:nvSpPr>
        <p:spPr/>
        <p:txBody>
          <a:bodyPr/>
          <a:lstStyle/>
          <a:p>
            <a:r>
              <a:rPr lang="en-US"/>
              <a:t>Bishopric</a:t>
            </a:r>
          </a:p>
        </p:txBody>
      </p:sp>
      <p:sp>
        <p:nvSpPr>
          <p:cNvPr id="3" name="Content Placeholder 2">
            <a:extLst>
              <a:ext uri="{FF2B5EF4-FFF2-40B4-BE49-F238E27FC236}">
                <a16:creationId xmlns:a16="http://schemas.microsoft.com/office/drawing/2014/main" id="{F3D5AD4B-B0CA-481F-B84D-FA8591B7C71A}"/>
              </a:ext>
            </a:extLst>
          </p:cNvPr>
          <p:cNvSpPr>
            <a:spLocks noGrp="1"/>
          </p:cNvSpPr>
          <p:nvPr>
            <p:ph idx="1"/>
          </p:nvPr>
        </p:nvSpPr>
        <p:spPr>
          <a:xfrm>
            <a:off x="711199" y="1356448"/>
            <a:ext cx="10769601" cy="4866553"/>
          </a:xfrm>
        </p:spPr>
        <p:txBody>
          <a:bodyPr/>
          <a:lstStyle/>
          <a:p>
            <a:r>
              <a:rPr lang="en-US" sz="4000">
                <a:ea typeface="Verdana"/>
              </a:rPr>
              <a:t>Encourage highly qualified YSA to apply to be counselors</a:t>
            </a:r>
          </a:p>
          <a:p>
            <a:r>
              <a:rPr lang="en-US" sz="4000">
                <a:ea typeface="Verdana"/>
              </a:rPr>
              <a:t>Recommend highly qualified YSA to apply to be assistant counselors on tool in LCR beginning late January 2022</a:t>
            </a:r>
          </a:p>
          <a:p>
            <a:r>
              <a:rPr lang="en-US" sz="4000">
                <a:ea typeface="Verdana"/>
              </a:rPr>
              <a:t>If desired, review assistant counselor reports on FSY website and follow up, as needed</a:t>
            </a:r>
          </a:p>
        </p:txBody>
      </p:sp>
    </p:spTree>
    <p:extLst>
      <p:ext uri="{BB962C8B-B14F-4D97-AF65-F5344CB8AC3E}">
        <p14:creationId xmlns:p14="http://schemas.microsoft.com/office/powerpoint/2010/main" val="23667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ED048-BB52-4B93-9E7B-CEE36D6A5B35}"/>
              </a:ext>
            </a:extLst>
          </p:cNvPr>
          <p:cNvSpPr>
            <a:spLocks noGrp="1"/>
          </p:cNvSpPr>
          <p:nvPr>
            <p:ph type="title"/>
          </p:nvPr>
        </p:nvSpPr>
        <p:spPr>
          <a:xfrm>
            <a:off x="0" y="287901"/>
            <a:ext cx="12192000" cy="539267"/>
          </a:xfrm>
        </p:spPr>
        <p:txBody>
          <a:bodyPr/>
          <a:lstStyle/>
          <a:p>
            <a:r>
              <a:rPr lang="en-US" sz="4700"/>
              <a:t>Assistant Counselor Recommendation Tool</a:t>
            </a:r>
          </a:p>
        </p:txBody>
      </p:sp>
      <p:pic>
        <p:nvPicPr>
          <p:cNvPr id="4" name="Picture 3" descr="Table&#10;&#10;Description automatically generated">
            <a:extLst>
              <a:ext uri="{FF2B5EF4-FFF2-40B4-BE49-F238E27FC236}">
                <a16:creationId xmlns:a16="http://schemas.microsoft.com/office/drawing/2014/main" id="{81E86147-814C-4C79-9DD2-E9EAAB9EE3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8283" y="1161398"/>
            <a:ext cx="6475433" cy="5471331"/>
          </a:xfrm>
          <a:prstGeom prst="rect">
            <a:avLst/>
          </a:prstGeom>
        </p:spPr>
      </p:pic>
    </p:spTree>
    <p:extLst>
      <p:ext uri="{BB962C8B-B14F-4D97-AF65-F5344CB8AC3E}">
        <p14:creationId xmlns:p14="http://schemas.microsoft.com/office/powerpoint/2010/main" val="83729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F15F4-9C9B-42F4-86C3-B8BA09A75DBB}"/>
              </a:ext>
            </a:extLst>
          </p:cNvPr>
          <p:cNvSpPr>
            <a:spLocks noGrp="1"/>
          </p:cNvSpPr>
          <p:nvPr>
            <p:ph type="title"/>
          </p:nvPr>
        </p:nvSpPr>
        <p:spPr/>
        <p:txBody>
          <a:bodyPr/>
          <a:lstStyle/>
          <a:p>
            <a:r>
              <a:rPr lang="en-US"/>
              <a:t>Communication Flow</a:t>
            </a:r>
          </a:p>
        </p:txBody>
      </p:sp>
      <p:graphicFrame>
        <p:nvGraphicFramePr>
          <p:cNvPr id="8" name="Diagram 7">
            <a:extLst>
              <a:ext uri="{FF2B5EF4-FFF2-40B4-BE49-F238E27FC236}">
                <a16:creationId xmlns:a16="http://schemas.microsoft.com/office/drawing/2014/main" id="{3663CEFE-B4EE-4921-8356-D43EA9617DD5}"/>
              </a:ext>
            </a:extLst>
          </p:cNvPr>
          <p:cNvGraphicFramePr/>
          <p:nvPr>
            <p:extLst>
              <p:ext uri="{D42A27DB-BD31-4B8C-83A1-F6EECF244321}">
                <p14:modId xmlns:p14="http://schemas.microsoft.com/office/powerpoint/2010/main" val="534802143"/>
              </p:ext>
            </p:extLst>
          </p:nvPr>
        </p:nvGraphicFramePr>
        <p:xfrm>
          <a:off x="288098" y="1492022"/>
          <a:ext cx="11615803" cy="48606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28912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DC1FF-1F58-4DA6-A78F-43647C50BC7C}"/>
              </a:ext>
            </a:extLst>
          </p:cNvPr>
          <p:cNvSpPr>
            <a:spLocks noGrp="1"/>
          </p:cNvSpPr>
          <p:nvPr>
            <p:ph type="title"/>
          </p:nvPr>
        </p:nvSpPr>
        <p:spPr/>
        <p:txBody>
          <a:bodyPr/>
          <a:lstStyle/>
          <a:p>
            <a:r>
              <a:rPr lang="en-US"/>
              <a:t>Ward FSY Representative</a:t>
            </a:r>
          </a:p>
        </p:txBody>
      </p:sp>
      <p:sp>
        <p:nvSpPr>
          <p:cNvPr id="3" name="Content Placeholder 2">
            <a:extLst>
              <a:ext uri="{FF2B5EF4-FFF2-40B4-BE49-F238E27FC236}">
                <a16:creationId xmlns:a16="http://schemas.microsoft.com/office/drawing/2014/main" id="{60BC23F4-CF5A-425A-930C-C72C16B04329}"/>
              </a:ext>
            </a:extLst>
          </p:cNvPr>
          <p:cNvSpPr>
            <a:spLocks noGrp="1"/>
          </p:cNvSpPr>
          <p:nvPr>
            <p:ph idx="1"/>
          </p:nvPr>
        </p:nvSpPr>
        <p:spPr/>
        <p:txBody>
          <a:bodyPr/>
          <a:lstStyle/>
          <a:p>
            <a:pPr marL="456565" indent="-456565">
              <a:buClr>
                <a:srgbClr val="DDD0A1"/>
              </a:buClr>
            </a:pPr>
            <a:r>
              <a:rPr lang="en-US" sz="4000">
                <a:ea typeface="Verdana"/>
              </a:rPr>
              <a:t>Support bishopric in recommending highly qualified YSA to be assistant counselors</a:t>
            </a:r>
          </a:p>
          <a:p>
            <a:pPr marL="456565" indent="-456565">
              <a:buClr>
                <a:srgbClr val="DDD0A1"/>
              </a:buClr>
            </a:pPr>
            <a:r>
              <a:rPr lang="en-US" sz="4000">
                <a:ea typeface="Verdana"/>
              </a:rPr>
              <a:t>Encourage highly qualified YSA to apply to be counselors</a:t>
            </a:r>
          </a:p>
          <a:p>
            <a:pPr marL="456565" indent="-456565">
              <a:buClr>
                <a:srgbClr val="DDD0A1"/>
              </a:buClr>
            </a:pPr>
            <a:r>
              <a:rPr lang="en-US" sz="4000">
                <a:ea typeface="Verdana"/>
              </a:rPr>
              <a:t>Review assistant counselor reports on FSY website and follow up, as needed</a:t>
            </a:r>
          </a:p>
          <a:p>
            <a:pPr marL="456565" indent="-456565">
              <a:buClr>
                <a:srgbClr val="DDD0A1"/>
              </a:buClr>
            </a:pPr>
            <a:r>
              <a:rPr lang="en-US" sz="4000">
                <a:ea typeface="Verdana"/>
              </a:rPr>
              <a:t>Be very familiar with FSY.ChurchofJesusChrist.org</a:t>
            </a:r>
          </a:p>
        </p:txBody>
      </p:sp>
    </p:spTree>
    <p:extLst>
      <p:ext uri="{BB962C8B-B14F-4D97-AF65-F5344CB8AC3E}">
        <p14:creationId xmlns:p14="http://schemas.microsoft.com/office/powerpoint/2010/main" val="383187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78037B-5BFA-4674-8C41-9951F7DE2862}"/>
              </a:ext>
            </a:extLst>
          </p:cNvPr>
          <p:cNvSpPr>
            <a:spLocks noGrp="1"/>
          </p:cNvSpPr>
          <p:nvPr>
            <p:ph idx="1"/>
          </p:nvPr>
        </p:nvSpPr>
        <p:spPr>
          <a:xfrm>
            <a:off x="0" y="1282562"/>
            <a:ext cx="12191999" cy="6653947"/>
          </a:xfrm>
        </p:spPr>
        <p:txBody>
          <a:bodyPr/>
          <a:lstStyle/>
          <a:p>
            <a:r>
              <a:rPr lang="en-US" sz="3400" b="1">
                <a:solidFill>
                  <a:schemeClr val="accent3"/>
                </a:solidFill>
              </a:rPr>
              <a:t>October 14 </a:t>
            </a:r>
            <a:r>
              <a:rPr lang="en-US" sz="3400"/>
              <a:t>– </a:t>
            </a:r>
            <a:r>
              <a:rPr lang="en-US" sz="3400" u="sng"/>
              <a:t>YSA</a:t>
            </a:r>
            <a:r>
              <a:rPr lang="en-US" sz="3400"/>
              <a:t> begin applying for the counselor position</a:t>
            </a:r>
          </a:p>
          <a:p>
            <a:r>
              <a:rPr lang="en-US" sz="3400" b="1">
                <a:solidFill>
                  <a:schemeClr val="accent3"/>
                </a:solidFill>
              </a:rPr>
              <a:t>November 4</a:t>
            </a:r>
            <a:r>
              <a:rPr lang="en-US" sz="3400"/>
              <a:t> – </a:t>
            </a:r>
            <a:r>
              <a:rPr lang="en-US" sz="3400" u="sng"/>
              <a:t>Bishopric</a:t>
            </a:r>
            <a:r>
              <a:rPr lang="en-US" sz="3400" b="1"/>
              <a:t> </a:t>
            </a:r>
            <a:r>
              <a:rPr lang="en-US" sz="3400"/>
              <a:t>call and set apart ward FSY representative</a:t>
            </a:r>
          </a:p>
          <a:p>
            <a:r>
              <a:rPr lang="en-US" sz="3400" b="1">
                <a:solidFill>
                  <a:schemeClr val="accent3"/>
                </a:solidFill>
              </a:rPr>
              <a:t>Late January </a:t>
            </a:r>
            <a:r>
              <a:rPr lang="en-US" sz="3400"/>
              <a:t>– </a:t>
            </a:r>
            <a:r>
              <a:rPr lang="en-US" sz="3400" u="sng"/>
              <a:t>Bishoprics</a:t>
            </a:r>
            <a:r>
              <a:rPr lang="en-US" sz="3400"/>
              <a:t> recommend YSA as assistant counselors</a:t>
            </a:r>
          </a:p>
          <a:p>
            <a:r>
              <a:rPr lang="en-US" sz="3400" b="1">
                <a:solidFill>
                  <a:schemeClr val="accent3"/>
                </a:solidFill>
              </a:rPr>
              <a:t>Late January </a:t>
            </a:r>
            <a:r>
              <a:rPr lang="en-US" sz="3400"/>
              <a:t>– </a:t>
            </a:r>
            <a:r>
              <a:rPr lang="en-US" sz="3400" u="sng"/>
              <a:t>YSA</a:t>
            </a:r>
            <a:r>
              <a:rPr lang="en-US" sz="3400"/>
              <a:t> begin applying for the assistant counselor position</a:t>
            </a:r>
          </a:p>
          <a:p>
            <a:r>
              <a:rPr lang="en-US" sz="3400" b="1">
                <a:solidFill>
                  <a:schemeClr val="accent3"/>
                </a:solidFill>
              </a:rPr>
              <a:t>Early November </a:t>
            </a:r>
            <a:r>
              <a:rPr lang="en-US" sz="3400"/>
              <a:t>– </a:t>
            </a:r>
            <a:r>
              <a:rPr lang="en-US" sz="3400" u="sng"/>
              <a:t>Headquarters</a:t>
            </a:r>
            <a:r>
              <a:rPr lang="en-US" sz="3400"/>
              <a:t> provide training documents to FSY representatives and YSA stake RS presidents</a:t>
            </a:r>
          </a:p>
          <a:p>
            <a:r>
              <a:rPr lang="en-US" sz="3400" b="1">
                <a:solidFill>
                  <a:schemeClr val="accent3"/>
                </a:solidFill>
              </a:rPr>
              <a:t>4 weeks prior to sessions </a:t>
            </a:r>
            <a:r>
              <a:rPr lang="en-US" sz="3400"/>
              <a:t>– </a:t>
            </a:r>
            <a:r>
              <a:rPr lang="en-US" sz="3400" u="sng"/>
              <a:t>Assistant counselor</a:t>
            </a:r>
            <a:r>
              <a:rPr lang="en-US" sz="3400"/>
              <a:t> applications close</a:t>
            </a:r>
          </a:p>
          <a:p>
            <a:endParaRPr lang="en-US" sz="3100"/>
          </a:p>
          <a:p>
            <a:endParaRPr lang="en-US" sz="3000"/>
          </a:p>
        </p:txBody>
      </p:sp>
      <p:sp>
        <p:nvSpPr>
          <p:cNvPr id="10" name="Title 1">
            <a:extLst>
              <a:ext uri="{FF2B5EF4-FFF2-40B4-BE49-F238E27FC236}">
                <a16:creationId xmlns:a16="http://schemas.microsoft.com/office/drawing/2014/main" id="{781D39B7-F5D3-4A1F-BD02-7D7B42124313}"/>
              </a:ext>
            </a:extLst>
          </p:cNvPr>
          <p:cNvSpPr>
            <a:spLocks noGrp="1"/>
          </p:cNvSpPr>
          <p:nvPr>
            <p:ph type="title"/>
          </p:nvPr>
        </p:nvSpPr>
        <p:spPr>
          <a:xfrm>
            <a:off x="711200" y="480248"/>
            <a:ext cx="10769600" cy="539267"/>
          </a:xfrm>
        </p:spPr>
        <p:txBody>
          <a:bodyPr/>
          <a:lstStyle/>
          <a:p>
            <a:r>
              <a:rPr lang="en-US"/>
              <a:t>Timeline</a:t>
            </a:r>
          </a:p>
        </p:txBody>
      </p:sp>
    </p:spTree>
    <p:extLst>
      <p:ext uri="{BB962C8B-B14F-4D97-AF65-F5344CB8AC3E}">
        <p14:creationId xmlns:p14="http://schemas.microsoft.com/office/powerpoint/2010/main" val="3323547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DB94B-94FA-45A2-ADBB-753D71C8A317}"/>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0F46D217-6E33-40EF-8DC5-AF91810490AF}"/>
              </a:ext>
            </a:extLst>
          </p:cNvPr>
          <p:cNvSpPr>
            <a:spLocks noGrp="1"/>
          </p:cNvSpPr>
          <p:nvPr>
            <p:ph idx="1"/>
          </p:nvPr>
        </p:nvSpPr>
        <p:spPr/>
        <p:txBody>
          <a:bodyPr/>
          <a:lstStyle/>
          <a:p>
            <a:r>
              <a:rPr lang="en-US" sz="3500">
                <a:ea typeface="Verdana"/>
              </a:rPr>
              <a:t>Increase the involvement and participation of YSA in FSY</a:t>
            </a:r>
          </a:p>
          <a:p>
            <a:r>
              <a:rPr lang="en-US" sz="3500">
                <a:ea typeface="Verdana"/>
              </a:rPr>
              <a:t>Facilitate calling those with FSY responsibilities at the coordinating council, stake, and ward levels</a:t>
            </a:r>
          </a:p>
          <a:p>
            <a:r>
              <a:rPr lang="en-US" sz="3500">
                <a:ea typeface="Verdana"/>
              </a:rPr>
              <a:t>Help youth and YSA strengthen their testimonies of Jesus Christ, increase their sense of belonging, and continue spiritual experiences at home</a:t>
            </a:r>
          </a:p>
          <a:p>
            <a:endParaRPr lang="en-US" sz="3500">
              <a:ea typeface="Verdana"/>
            </a:endParaRPr>
          </a:p>
          <a:p>
            <a:endParaRPr lang="en-US" sz="3500">
              <a:ea typeface="Verdana"/>
            </a:endParaRPr>
          </a:p>
          <a:p>
            <a:pPr marL="0" indent="0" algn="ctr">
              <a:buNone/>
            </a:pPr>
            <a:r>
              <a:rPr lang="en-US" sz="3500">
                <a:hlinkClick r:id="rId3">
                  <a:extLst>
                    <a:ext uri="{A12FA001-AC4F-418D-AE19-62706E023703}">
                      <ahyp:hlinkClr xmlns:ahyp="http://schemas.microsoft.com/office/drawing/2018/hyperlinkcolor" val="tx"/>
                    </a:ext>
                  </a:extLst>
                </a:hlinkClick>
              </a:rPr>
              <a:t>FSYLeader.ChurchofJesusChrist.org</a:t>
            </a:r>
            <a:endParaRPr lang="en-US"/>
          </a:p>
        </p:txBody>
      </p:sp>
    </p:spTree>
    <p:extLst>
      <p:ext uri="{BB962C8B-B14F-4D97-AF65-F5344CB8AC3E}">
        <p14:creationId xmlns:p14="http://schemas.microsoft.com/office/powerpoint/2010/main" val="235680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8001F-0C65-4EC3-9765-2CE50DADBA2C}"/>
              </a:ext>
            </a:extLst>
          </p:cNvPr>
          <p:cNvSpPr>
            <a:spLocks noGrp="1"/>
          </p:cNvSpPr>
          <p:nvPr>
            <p:ph type="title"/>
          </p:nvPr>
        </p:nvSpPr>
        <p:spPr/>
        <p:txBody>
          <a:bodyPr/>
          <a:lstStyle/>
          <a:p>
            <a:r>
              <a:rPr lang="en-US"/>
              <a:t>FSY Objective</a:t>
            </a:r>
          </a:p>
        </p:txBody>
      </p:sp>
      <p:sp>
        <p:nvSpPr>
          <p:cNvPr id="3" name="Content Placeholder 2">
            <a:extLst>
              <a:ext uri="{FF2B5EF4-FFF2-40B4-BE49-F238E27FC236}">
                <a16:creationId xmlns:a16="http://schemas.microsoft.com/office/drawing/2014/main" id="{88A3B2F2-7E43-4089-97D1-53D393239CFE}"/>
              </a:ext>
            </a:extLst>
          </p:cNvPr>
          <p:cNvSpPr>
            <a:spLocks noGrp="1"/>
          </p:cNvSpPr>
          <p:nvPr>
            <p:ph idx="1"/>
          </p:nvPr>
        </p:nvSpPr>
        <p:spPr/>
        <p:txBody>
          <a:bodyPr/>
          <a:lstStyle/>
          <a:p>
            <a:r>
              <a:rPr lang="en-US" sz="4200"/>
              <a:t>Youth and young single adults that attend are strengthened in their testimonies of Jesus Christ, have an increase in their sense of belonging, and continue spiritual experiences they have had at FSY at home.</a:t>
            </a:r>
          </a:p>
        </p:txBody>
      </p:sp>
    </p:spTree>
    <p:extLst>
      <p:ext uri="{BB962C8B-B14F-4D97-AF65-F5344CB8AC3E}">
        <p14:creationId xmlns:p14="http://schemas.microsoft.com/office/powerpoint/2010/main" val="2885818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DB94B-94FA-45A2-ADBB-753D71C8A317}"/>
              </a:ext>
            </a:extLst>
          </p:cNvPr>
          <p:cNvSpPr>
            <a:spLocks noGrp="1"/>
          </p:cNvSpPr>
          <p:nvPr>
            <p:ph type="title"/>
          </p:nvPr>
        </p:nvSpPr>
        <p:spPr>
          <a:xfrm>
            <a:off x="-1349827" y="478475"/>
            <a:ext cx="10769600" cy="539267"/>
          </a:xfrm>
        </p:spPr>
        <p:txBody>
          <a:bodyPr/>
          <a:lstStyle/>
          <a:p>
            <a:r>
              <a:rPr lang="en-US"/>
              <a:t>Goals</a:t>
            </a:r>
          </a:p>
        </p:txBody>
      </p:sp>
      <p:sp>
        <p:nvSpPr>
          <p:cNvPr id="3" name="Content Placeholder 2">
            <a:extLst>
              <a:ext uri="{FF2B5EF4-FFF2-40B4-BE49-F238E27FC236}">
                <a16:creationId xmlns:a16="http://schemas.microsoft.com/office/drawing/2014/main" id="{0F46D217-6E33-40EF-8DC5-AF91810490AF}"/>
              </a:ext>
            </a:extLst>
          </p:cNvPr>
          <p:cNvSpPr>
            <a:spLocks noGrp="1"/>
          </p:cNvSpPr>
          <p:nvPr>
            <p:ph idx="1"/>
          </p:nvPr>
        </p:nvSpPr>
        <p:spPr>
          <a:xfrm>
            <a:off x="711200" y="1519981"/>
            <a:ext cx="7097486" cy="4866553"/>
          </a:xfrm>
        </p:spPr>
        <p:txBody>
          <a:bodyPr/>
          <a:lstStyle/>
          <a:p>
            <a:r>
              <a:rPr lang="en-US" sz="4400">
                <a:ea typeface="Verdana"/>
              </a:rPr>
              <a:t>Increase the involvement and participation of youth and YSA in FSY</a:t>
            </a:r>
          </a:p>
          <a:p>
            <a:r>
              <a:rPr lang="en-US" sz="4400">
                <a:ea typeface="Verdana"/>
              </a:rPr>
              <a:t>Facilitate calling those with FSY responsibilities at the stake and ward levels</a:t>
            </a:r>
          </a:p>
        </p:txBody>
      </p:sp>
      <p:pic>
        <p:nvPicPr>
          <p:cNvPr id="6" name="Picture 5">
            <a:extLst>
              <a:ext uri="{FF2B5EF4-FFF2-40B4-BE49-F238E27FC236}">
                <a16:creationId xmlns:a16="http://schemas.microsoft.com/office/drawing/2014/main" id="{8A1FC1C9-25CA-4517-AB6E-960D5F6F09D8}"/>
              </a:ext>
            </a:extLst>
          </p:cNvPr>
          <p:cNvPicPr>
            <a:picLocks noChangeAspect="1"/>
          </p:cNvPicPr>
          <p:nvPr/>
        </p:nvPicPr>
        <p:blipFill rotWithShape="1">
          <a:blip r:embed="rId3">
            <a:extLst>
              <a:ext uri="{28A0092B-C50C-407E-A947-70E740481C1C}">
                <a14:useLocalDpi xmlns:a14="http://schemas.microsoft.com/office/drawing/2010/main" val="0"/>
              </a:ext>
            </a:extLst>
          </a:blip>
          <a:srcRect l="16134" r="44638"/>
          <a:stretch/>
        </p:blipFill>
        <p:spPr>
          <a:xfrm>
            <a:off x="8157028" y="-10886"/>
            <a:ext cx="4034972" cy="6858000"/>
          </a:xfrm>
          <a:prstGeom prst="rect">
            <a:avLst/>
          </a:prstGeom>
        </p:spPr>
      </p:pic>
    </p:spTree>
    <p:extLst>
      <p:ext uri="{BB962C8B-B14F-4D97-AF65-F5344CB8AC3E}">
        <p14:creationId xmlns:p14="http://schemas.microsoft.com/office/powerpoint/2010/main" val="782463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8FF09-56A8-4CD1-8C16-D5584AEE766E}"/>
              </a:ext>
            </a:extLst>
          </p:cNvPr>
          <p:cNvSpPr>
            <a:spLocks noGrp="1"/>
          </p:cNvSpPr>
          <p:nvPr>
            <p:ph type="title"/>
          </p:nvPr>
        </p:nvSpPr>
        <p:spPr>
          <a:xfrm>
            <a:off x="0" y="380040"/>
            <a:ext cx="12191999" cy="539267"/>
          </a:xfrm>
        </p:spPr>
        <p:txBody>
          <a:bodyPr/>
          <a:lstStyle/>
          <a:p>
            <a:r>
              <a:rPr lang="en-US" sz="5000"/>
              <a:t>Area Centered, </a:t>
            </a:r>
            <a:r>
              <a:rPr lang="en-US" sz="5000">
                <a:solidFill>
                  <a:schemeClr val="accent3"/>
                </a:solidFill>
              </a:rPr>
              <a:t>Headquarters</a:t>
            </a:r>
            <a:r>
              <a:rPr lang="en-US" sz="5000"/>
              <a:t> Supported</a:t>
            </a:r>
          </a:p>
        </p:txBody>
      </p:sp>
      <p:sp>
        <p:nvSpPr>
          <p:cNvPr id="3" name="Content Placeholder 2">
            <a:extLst>
              <a:ext uri="{FF2B5EF4-FFF2-40B4-BE49-F238E27FC236}">
                <a16:creationId xmlns:a16="http://schemas.microsoft.com/office/drawing/2014/main" id="{1C31C32A-7858-4B9C-B3D4-B4B2B2B1E930}"/>
              </a:ext>
            </a:extLst>
          </p:cNvPr>
          <p:cNvSpPr>
            <a:spLocks noGrp="1"/>
          </p:cNvSpPr>
          <p:nvPr>
            <p:ph idx="1"/>
          </p:nvPr>
        </p:nvSpPr>
        <p:spPr>
          <a:xfrm>
            <a:off x="4484318" y="1236782"/>
            <a:ext cx="7084830" cy="5030906"/>
          </a:xfrm>
        </p:spPr>
        <p:txBody>
          <a:bodyPr vert="horz" lIns="91440" tIns="45720" rIns="91440" bIns="45720" rtlCol="0" anchor="t">
            <a:noAutofit/>
          </a:bodyPr>
          <a:lstStyle/>
          <a:p>
            <a:pPr marL="0" indent="0">
              <a:buNone/>
            </a:pPr>
            <a:r>
              <a:rPr lang="en-US" sz="4000" u="sng">
                <a:ea typeface="Verdana"/>
              </a:rPr>
              <a:t>Area Responsibility</a:t>
            </a:r>
          </a:p>
          <a:p>
            <a:pPr marL="456565" indent="-456565"/>
            <a:r>
              <a:rPr lang="en-US" sz="4000">
                <a:ea typeface="Verdana"/>
              </a:rPr>
              <a:t>Youth turning 14-18 in half of the stakes attend each year (150,000 youth)</a:t>
            </a:r>
          </a:p>
          <a:p>
            <a:pPr marL="456565" indent="-456565"/>
            <a:r>
              <a:rPr lang="en-US" sz="4000">
                <a:ea typeface="Verdana"/>
              </a:rPr>
              <a:t>Young single adults as</a:t>
            </a:r>
            <a:r>
              <a:rPr lang="en-US" sz="4000">
                <a:solidFill>
                  <a:srgbClr val="FFFF00"/>
                </a:solidFill>
                <a:ea typeface="Verdana"/>
              </a:rPr>
              <a:t> </a:t>
            </a:r>
            <a:r>
              <a:rPr lang="en-US" sz="4000">
                <a:ea typeface="Verdana"/>
              </a:rPr>
              <a:t>counselors and assistant counselors</a:t>
            </a:r>
          </a:p>
        </p:txBody>
      </p:sp>
      <p:pic>
        <p:nvPicPr>
          <p:cNvPr id="6" name="Picture 5">
            <a:extLst>
              <a:ext uri="{FF2B5EF4-FFF2-40B4-BE49-F238E27FC236}">
                <a16:creationId xmlns:a16="http://schemas.microsoft.com/office/drawing/2014/main" id="{124206D5-4408-4DD4-99C3-5F64FEE0DB5D}"/>
              </a:ext>
            </a:extLst>
          </p:cNvPr>
          <p:cNvPicPr>
            <a:picLocks noChangeAspect="1"/>
          </p:cNvPicPr>
          <p:nvPr/>
        </p:nvPicPr>
        <p:blipFill rotWithShape="1">
          <a:blip r:embed="rId3">
            <a:extLst>
              <a:ext uri="{28A0092B-C50C-407E-A947-70E740481C1C}">
                <a14:useLocalDpi xmlns:a14="http://schemas.microsoft.com/office/drawing/2010/main" val="0"/>
              </a:ext>
            </a:extLst>
          </a:blip>
          <a:srcRect l="31658" r="21781"/>
          <a:stretch/>
        </p:blipFill>
        <p:spPr>
          <a:xfrm>
            <a:off x="478973" y="1303617"/>
            <a:ext cx="3613827" cy="5174343"/>
          </a:xfrm>
          <a:prstGeom prst="rect">
            <a:avLst/>
          </a:prstGeom>
        </p:spPr>
      </p:pic>
    </p:spTree>
    <p:extLst>
      <p:ext uri="{BB962C8B-B14F-4D97-AF65-F5344CB8AC3E}">
        <p14:creationId xmlns:p14="http://schemas.microsoft.com/office/powerpoint/2010/main" val="2005075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B98092-DBAB-4800-933B-4E691BF83A5D}"/>
              </a:ext>
            </a:extLst>
          </p:cNvPr>
          <p:cNvSpPr>
            <a:spLocks noGrp="1"/>
          </p:cNvSpPr>
          <p:nvPr>
            <p:ph idx="1"/>
          </p:nvPr>
        </p:nvSpPr>
        <p:spPr>
          <a:xfrm>
            <a:off x="711200" y="1276936"/>
            <a:ext cx="10712174" cy="4866553"/>
          </a:xfrm>
        </p:spPr>
        <p:txBody>
          <a:bodyPr/>
          <a:lstStyle/>
          <a:p>
            <a:pPr marL="0" indent="0" algn="ctr">
              <a:buClr>
                <a:srgbClr val="DDD0A1"/>
              </a:buClr>
              <a:buNone/>
            </a:pPr>
            <a:r>
              <a:rPr lang="en-US" sz="4000" u="sng">
                <a:ea typeface="Verdana"/>
              </a:rPr>
              <a:t>FSY Office at Church Headquarters Responsibility</a:t>
            </a:r>
          </a:p>
          <a:p>
            <a:endParaRPr lang="en-US" sz="3500"/>
          </a:p>
        </p:txBody>
      </p:sp>
      <p:sp>
        <p:nvSpPr>
          <p:cNvPr id="4" name="Title 1">
            <a:extLst>
              <a:ext uri="{FF2B5EF4-FFF2-40B4-BE49-F238E27FC236}">
                <a16:creationId xmlns:a16="http://schemas.microsoft.com/office/drawing/2014/main" id="{48AFEF16-74A7-495D-94EB-47255E4A5FF9}"/>
              </a:ext>
            </a:extLst>
          </p:cNvPr>
          <p:cNvSpPr txBox="1">
            <a:spLocks/>
          </p:cNvSpPr>
          <p:nvPr/>
        </p:nvSpPr>
        <p:spPr>
          <a:xfrm>
            <a:off x="0" y="365365"/>
            <a:ext cx="12191999" cy="539267"/>
          </a:xfrm>
          <a:prstGeom prst="rect">
            <a:avLst/>
          </a:prstGeom>
          <a:ln>
            <a:noFill/>
          </a:ln>
        </p:spPr>
        <p:txBody>
          <a:bodyPr vert="horz" lIns="91440" tIns="45720" rIns="91440" bIns="45720" rtlCol="0" anchor="ctr">
            <a:noAutofit/>
          </a:bodyPr>
          <a:lstStyle>
            <a:lvl1pPr algn="ctr" defTabSz="1219170" rtl="0" eaLnBrk="1" latinLnBrk="0" hangingPunct="1">
              <a:spcBef>
                <a:spcPct val="0"/>
              </a:spcBef>
              <a:buNone/>
              <a:defRPr sz="5900" kern="1200" cap="small" baseline="0">
                <a:ln>
                  <a:noFill/>
                </a:ln>
                <a:solidFill>
                  <a:srgbClr val="D4C276"/>
                </a:solidFill>
                <a:effectLst>
                  <a:outerShdw blurRad="38100" dist="38100" dir="2700000" algn="tl">
                    <a:srgbClr val="000000">
                      <a:alpha val="43137"/>
                    </a:srgbClr>
                  </a:outerShdw>
                </a:effectLst>
                <a:latin typeface="Times New Roman" pitchFamily="18" charset="0"/>
                <a:ea typeface="+mj-ea"/>
                <a:cs typeface="Times New Roman" pitchFamily="18" charset="0"/>
              </a:defRPr>
            </a:lvl1pPr>
          </a:lstStyle>
          <a:p>
            <a:r>
              <a:rPr lang="en-US" sz="5000"/>
              <a:t>Area Centered, </a:t>
            </a:r>
            <a:r>
              <a:rPr lang="en-US" sz="5000">
                <a:solidFill>
                  <a:schemeClr val="accent3"/>
                </a:solidFill>
              </a:rPr>
              <a:t>Headquarters</a:t>
            </a:r>
            <a:r>
              <a:rPr lang="en-US" sz="5000"/>
              <a:t> Supported</a:t>
            </a:r>
          </a:p>
        </p:txBody>
      </p:sp>
      <p:sp>
        <p:nvSpPr>
          <p:cNvPr id="2" name="TextBox 1">
            <a:extLst>
              <a:ext uri="{FF2B5EF4-FFF2-40B4-BE49-F238E27FC236}">
                <a16:creationId xmlns:a16="http://schemas.microsoft.com/office/drawing/2014/main" id="{CC1F5B78-854D-48B7-A2A9-2FCB79A404FE}"/>
              </a:ext>
            </a:extLst>
          </p:cNvPr>
          <p:cNvSpPr txBox="1"/>
          <p:nvPr/>
        </p:nvSpPr>
        <p:spPr>
          <a:xfrm>
            <a:off x="728869" y="2291577"/>
            <a:ext cx="5367130" cy="3785652"/>
          </a:xfrm>
          <a:prstGeom prst="rect">
            <a:avLst/>
          </a:prstGeom>
          <a:noFill/>
        </p:spPr>
        <p:txBody>
          <a:bodyPr wrap="square" rtlCol="0">
            <a:spAutoFit/>
          </a:bodyPr>
          <a:lstStyle/>
          <a:p>
            <a:pPr marL="457200" indent="-457200">
              <a:buFont typeface="Arial" panose="020B0604020202020204" pitchFamily="34" charset="0"/>
              <a:buChar char="•"/>
            </a:pPr>
            <a:r>
              <a:rPr lang="en-US" sz="4000">
                <a:solidFill>
                  <a:schemeClr val="bg1"/>
                </a:solidFill>
                <a:ea typeface="+mn-lt"/>
                <a:cs typeface="+mn-lt"/>
              </a:rPr>
              <a:t>Stake schedule</a:t>
            </a:r>
          </a:p>
          <a:p>
            <a:pPr marL="457200" indent="-457200">
              <a:buFont typeface="Arial" panose="020B0604020202020204" pitchFamily="34" charset="0"/>
              <a:buChar char="•"/>
            </a:pPr>
            <a:r>
              <a:rPr lang="en-US" sz="4000">
                <a:solidFill>
                  <a:schemeClr val="bg1"/>
                </a:solidFill>
                <a:ea typeface="+mn-lt"/>
                <a:cs typeface="+mn-lt"/>
              </a:rPr>
              <a:t>Registration</a:t>
            </a:r>
          </a:p>
          <a:p>
            <a:pPr marL="457200" indent="-457200">
              <a:buFont typeface="Arial" panose="020B0604020202020204" pitchFamily="34" charset="0"/>
              <a:buChar char="•"/>
            </a:pPr>
            <a:r>
              <a:rPr lang="en-US" sz="4000">
                <a:solidFill>
                  <a:schemeClr val="bg1"/>
                </a:solidFill>
                <a:ea typeface="+mn-lt"/>
                <a:cs typeface="+mn-lt"/>
              </a:rPr>
              <a:t>Session logistics</a:t>
            </a:r>
          </a:p>
          <a:p>
            <a:pPr marL="457200" indent="-457200">
              <a:buFont typeface="Arial" panose="020B0604020202020204" pitchFamily="34" charset="0"/>
              <a:buChar char="•"/>
            </a:pPr>
            <a:r>
              <a:rPr lang="en-US" sz="4000">
                <a:solidFill>
                  <a:schemeClr val="bg1"/>
                </a:solidFill>
                <a:ea typeface="+mn-lt"/>
                <a:cs typeface="+mn-lt"/>
              </a:rPr>
              <a:t>Instructional materials</a:t>
            </a:r>
          </a:p>
          <a:p>
            <a:pPr marL="457200" indent="-457200">
              <a:buFont typeface="Arial" panose="020B0604020202020204" pitchFamily="34" charset="0"/>
              <a:buChar char="•"/>
            </a:pPr>
            <a:r>
              <a:rPr lang="en-US" sz="4000">
                <a:solidFill>
                  <a:schemeClr val="bg1"/>
                </a:solidFill>
                <a:ea typeface="+mn-lt"/>
                <a:cs typeface="+mn-lt"/>
              </a:rPr>
              <a:t>Securing college campuses</a:t>
            </a:r>
            <a:endParaRPr lang="en-US" sz="4000"/>
          </a:p>
        </p:txBody>
      </p:sp>
      <p:sp>
        <p:nvSpPr>
          <p:cNvPr id="5" name="TextBox 4">
            <a:extLst>
              <a:ext uri="{FF2B5EF4-FFF2-40B4-BE49-F238E27FC236}">
                <a16:creationId xmlns:a16="http://schemas.microsoft.com/office/drawing/2014/main" id="{9B5B660A-98A6-4118-B5AD-3E7F701662A0}"/>
              </a:ext>
            </a:extLst>
          </p:cNvPr>
          <p:cNvSpPr txBox="1"/>
          <p:nvPr/>
        </p:nvSpPr>
        <p:spPr>
          <a:xfrm>
            <a:off x="6113670" y="2291577"/>
            <a:ext cx="5367130" cy="3724096"/>
          </a:xfrm>
          <a:prstGeom prst="rect">
            <a:avLst/>
          </a:prstGeom>
          <a:noFill/>
        </p:spPr>
        <p:txBody>
          <a:bodyPr wrap="square" rtlCol="0">
            <a:spAutoFit/>
          </a:bodyPr>
          <a:lstStyle/>
          <a:p>
            <a:pPr marL="457200" indent="-457200">
              <a:buFont typeface="Arial" panose="020B0604020202020204" pitchFamily="34" charset="0"/>
              <a:buChar char="•"/>
            </a:pPr>
            <a:r>
              <a:rPr lang="en-US" sz="4000">
                <a:solidFill>
                  <a:schemeClr val="bg1"/>
                </a:solidFill>
                <a:ea typeface="+mn-lt"/>
                <a:cs typeface="+mn-lt"/>
              </a:rPr>
              <a:t>Assigning and training staff, including session directors and teachers</a:t>
            </a:r>
          </a:p>
          <a:p>
            <a:pPr marL="457200" indent="-457200">
              <a:buFont typeface="Arial" panose="020B0604020202020204" pitchFamily="34" charset="0"/>
              <a:buChar char="•"/>
            </a:pPr>
            <a:r>
              <a:rPr lang="en-US" sz="4000">
                <a:solidFill>
                  <a:schemeClr val="bg1"/>
                </a:solidFill>
                <a:ea typeface="+mn-lt"/>
                <a:cs typeface="+mn-lt"/>
              </a:rPr>
              <a:t>A large part of the funding</a:t>
            </a:r>
          </a:p>
          <a:p>
            <a:pPr marL="456565" indent="-456565">
              <a:buClr>
                <a:srgbClr val="DDD0A1"/>
              </a:buClr>
            </a:pPr>
            <a:endParaRPr lang="en-US" sz="1800"/>
          </a:p>
          <a:p>
            <a:endParaRPr lang="en-US"/>
          </a:p>
        </p:txBody>
      </p:sp>
    </p:spTree>
    <p:extLst>
      <p:ext uri="{BB962C8B-B14F-4D97-AF65-F5344CB8AC3E}">
        <p14:creationId xmlns:p14="http://schemas.microsoft.com/office/powerpoint/2010/main" val="3167837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77C75-41A2-40D2-9BA6-FB8606E2A068}"/>
              </a:ext>
            </a:extLst>
          </p:cNvPr>
          <p:cNvSpPr>
            <a:spLocks noGrp="1"/>
          </p:cNvSpPr>
          <p:nvPr>
            <p:ph type="title"/>
          </p:nvPr>
        </p:nvSpPr>
        <p:spPr/>
        <p:txBody>
          <a:bodyPr/>
          <a:lstStyle/>
          <a:p>
            <a:r>
              <a:rPr lang="en-US"/>
              <a:t>FSY Conference Staff</a:t>
            </a:r>
          </a:p>
        </p:txBody>
      </p:sp>
      <p:sp>
        <p:nvSpPr>
          <p:cNvPr id="5" name="TextBox 4">
            <a:extLst>
              <a:ext uri="{FF2B5EF4-FFF2-40B4-BE49-F238E27FC236}">
                <a16:creationId xmlns:a16="http://schemas.microsoft.com/office/drawing/2014/main" id="{C0B5ED69-387B-4C95-AE39-88CFC1F91445}"/>
              </a:ext>
            </a:extLst>
          </p:cNvPr>
          <p:cNvSpPr txBox="1"/>
          <p:nvPr/>
        </p:nvSpPr>
        <p:spPr>
          <a:xfrm>
            <a:off x="3986405" y="1581953"/>
            <a:ext cx="4219186" cy="1169551"/>
          </a:xfrm>
          <a:prstGeom prst="rect">
            <a:avLst/>
          </a:prstGeom>
          <a:solidFill>
            <a:schemeClr val="tx2">
              <a:lumMod val="75000"/>
            </a:schemeClr>
          </a:solidFill>
          <a:ln>
            <a:solidFill>
              <a:schemeClr val="bg1"/>
            </a:solidFill>
          </a:ln>
        </p:spPr>
        <p:txBody>
          <a:bodyPr wrap="square" rtlCol="0">
            <a:spAutoFit/>
          </a:bodyPr>
          <a:lstStyle/>
          <a:p>
            <a:pPr algn="ctr"/>
            <a:r>
              <a:rPr lang="en-US" sz="3500">
                <a:solidFill>
                  <a:schemeClr val="bg1"/>
                </a:solidFill>
              </a:rPr>
              <a:t>FSY Office at Headquarters</a:t>
            </a:r>
          </a:p>
        </p:txBody>
      </p:sp>
      <p:sp>
        <p:nvSpPr>
          <p:cNvPr id="6" name="TextBox 5">
            <a:extLst>
              <a:ext uri="{FF2B5EF4-FFF2-40B4-BE49-F238E27FC236}">
                <a16:creationId xmlns:a16="http://schemas.microsoft.com/office/drawing/2014/main" id="{68AE42E2-C5DD-4B26-B893-41579D08C70A}"/>
              </a:ext>
            </a:extLst>
          </p:cNvPr>
          <p:cNvSpPr txBox="1"/>
          <p:nvPr/>
        </p:nvSpPr>
        <p:spPr>
          <a:xfrm>
            <a:off x="3986405" y="3326287"/>
            <a:ext cx="4219186" cy="1169551"/>
          </a:xfrm>
          <a:prstGeom prst="rect">
            <a:avLst/>
          </a:prstGeom>
          <a:solidFill>
            <a:schemeClr val="tx2">
              <a:lumMod val="75000"/>
            </a:schemeClr>
          </a:solidFill>
          <a:ln>
            <a:solidFill>
              <a:schemeClr val="bg1"/>
            </a:solidFill>
          </a:ln>
        </p:spPr>
        <p:txBody>
          <a:bodyPr wrap="square" rtlCol="0">
            <a:spAutoFit/>
          </a:bodyPr>
          <a:lstStyle/>
          <a:p>
            <a:pPr algn="ctr"/>
            <a:r>
              <a:rPr lang="en-US" sz="3500">
                <a:solidFill>
                  <a:schemeClr val="bg1"/>
                </a:solidFill>
              </a:rPr>
              <a:t>Counselors </a:t>
            </a:r>
          </a:p>
          <a:p>
            <a:pPr algn="ctr"/>
            <a:r>
              <a:rPr lang="en-US" sz="3500">
                <a:solidFill>
                  <a:schemeClr val="bg1"/>
                </a:solidFill>
              </a:rPr>
              <a:t>(YSA)</a:t>
            </a:r>
          </a:p>
        </p:txBody>
      </p:sp>
      <p:sp>
        <p:nvSpPr>
          <p:cNvPr id="7" name="TextBox 6">
            <a:extLst>
              <a:ext uri="{FF2B5EF4-FFF2-40B4-BE49-F238E27FC236}">
                <a16:creationId xmlns:a16="http://schemas.microsoft.com/office/drawing/2014/main" id="{BA5CDFA4-7960-4DAB-994A-DD71BF8B8CFD}"/>
              </a:ext>
            </a:extLst>
          </p:cNvPr>
          <p:cNvSpPr txBox="1"/>
          <p:nvPr/>
        </p:nvSpPr>
        <p:spPr>
          <a:xfrm>
            <a:off x="3986405" y="5082211"/>
            <a:ext cx="4219186" cy="1169551"/>
          </a:xfrm>
          <a:prstGeom prst="rect">
            <a:avLst/>
          </a:prstGeom>
          <a:solidFill>
            <a:schemeClr val="tx2">
              <a:lumMod val="75000"/>
            </a:schemeClr>
          </a:solidFill>
          <a:ln>
            <a:solidFill>
              <a:schemeClr val="bg1"/>
            </a:solidFill>
          </a:ln>
        </p:spPr>
        <p:txBody>
          <a:bodyPr wrap="square" rtlCol="0">
            <a:spAutoFit/>
          </a:bodyPr>
          <a:lstStyle/>
          <a:p>
            <a:pPr algn="ctr"/>
            <a:r>
              <a:rPr lang="en-US" sz="3500">
                <a:solidFill>
                  <a:schemeClr val="bg1"/>
                </a:solidFill>
              </a:rPr>
              <a:t>Assistant Counselors (YSA)</a:t>
            </a:r>
          </a:p>
        </p:txBody>
      </p:sp>
      <p:cxnSp>
        <p:nvCxnSpPr>
          <p:cNvPr id="11" name="Straight Arrow Connector 10">
            <a:extLst>
              <a:ext uri="{FF2B5EF4-FFF2-40B4-BE49-F238E27FC236}">
                <a16:creationId xmlns:a16="http://schemas.microsoft.com/office/drawing/2014/main" id="{C142F114-C03A-40BF-A14D-12C7AA2F1BA0}"/>
              </a:ext>
            </a:extLst>
          </p:cNvPr>
          <p:cNvCxnSpPr>
            <a:cxnSpLocks/>
          </p:cNvCxnSpPr>
          <p:nvPr/>
        </p:nvCxnSpPr>
        <p:spPr>
          <a:xfrm flipH="1">
            <a:off x="6095998" y="2786531"/>
            <a:ext cx="1" cy="537386"/>
          </a:xfrm>
          <a:prstGeom prst="straightConnector1">
            <a:avLst/>
          </a:prstGeom>
          <a:ln w="76200" cap="sq">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5FA28F3-4EC9-4175-9D1C-F27EB4DE0BDE}"/>
              </a:ext>
            </a:extLst>
          </p:cNvPr>
          <p:cNvCxnSpPr>
            <a:cxnSpLocks/>
          </p:cNvCxnSpPr>
          <p:nvPr/>
        </p:nvCxnSpPr>
        <p:spPr>
          <a:xfrm flipH="1">
            <a:off x="6095998" y="4544825"/>
            <a:ext cx="1" cy="537386"/>
          </a:xfrm>
          <a:prstGeom prst="straightConnector1">
            <a:avLst/>
          </a:prstGeom>
          <a:ln w="76200" cap="sq">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9074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77C75-41A2-40D2-9BA6-FB8606E2A068}"/>
              </a:ext>
            </a:extLst>
          </p:cNvPr>
          <p:cNvSpPr>
            <a:spLocks noGrp="1"/>
          </p:cNvSpPr>
          <p:nvPr>
            <p:ph type="title"/>
          </p:nvPr>
        </p:nvSpPr>
        <p:spPr/>
        <p:txBody>
          <a:bodyPr/>
          <a:lstStyle/>
          <a:p>
            <a:r>
              <a:rPr lang="en-US"/>
              <a:t>FSY Conference Staff</a:t>
            </a:r>
          </a:p>
        </p:txBody>
      </p:sp>
      <p:sp>
        <p:nvSpPr>
          <p:cNvPr id="5" name="TextBox 4">
            <a:extLst>
              <a:ext uri="{FF2B5EF4-FFF2-40B4-BE49-F238E27FC236}">
                <a16:creationId xmlns:a16="http://schemas.microsoft.com/office/drawing/2014/main" id="{C0B5ED69-387B-4C95-AE39-88CFC1F91445}"/>
              </a:ext>
            </a:extLst>
          </p:cNvPr>
          <p:cNvSpPr txBox="1"/>
          <p:nvPr/>
        </p:nvSpPr>
        <p:spPr>
          <a:xfrm>
            <a:off x="3986406" y="1581953"/>
            <a:ext cx="4219187" cy="1169551"/>
          </a:xfrm>
          <a:prstGeom prst="rect">
            <a:avLst/>
          </a:prstGeom>
          <a:solidFill>
            <a:schemeClr val="tx2">
              <a:lumMod val="75000"/>
            </a:schemeClr>
          </a:solidFill>
          <a:ln>
            <a:solidFill>
              <a:schemeClr val="bg1">
                <a:lumMod val="50000"/>
              </a:schemeClr>
            </a:solidFill>
          </a:ln>
        </p:spPr>
        <p:txBody>
          <a:bodyPr wrap="square" rtlCol="0">
            <a:spAutoFit/>
          </a:bodyPr>
          <a:lstStyle/>
          <a:p>
            <a:pPr algn="ctr"/>
            <a:r>
              <a:rPr lang="en-US" sz="3500">
                <a:solidFill>
                  <a:schemeClr val="bg1">
                    <a:lumMod val="50000"/>
                  </a:schemeClr>
                </a:solidFill>
              </a:rPr>
              <a:t>FSY Office at Headquarters</a:t>
            </a:r>
          </a:p>
        </p:txBody>
      </p:sp>
      <p:sp>
        <p:nvSpPr>
          <p:cNvPr id="6" name="TextBox 5">
            <a:extLst>
              <a:ext uri="{FF2B5EF4-FFF2-40B4-BE49-F238E27FC236}">
                <a16:creationId xmlns:a16="http://schemas.microsoft.com/office/drawing/2014/main" id="{68AE42E2-C5DD-4B26-B893-41579D08C70A}"/>
              </a:ext>
            </a:extLst>
          </p:cNvPr>
          <p:cNvSpPr txBox="1"/>
          <p:nvPr/>
        </p:nvSpPr>
        <p:spPr>
          <a:xfrm>
            <a:off x="3986407" y="3407932"/>
            <a:ext cx="4219186" cy="1169551"/>
          </a:xfrm>
          <a:prstGeom prst="rect">
            <a:avLst/>
          </a:prstGeom>
          <a:solidFill>
            <a:schemeClr val="tx2">
              <a:lumMod val="75000"/>
            </a:schemeClr>
          </a:solidFill>
          <a:ln w="38100">
            <a:solidFill>
              <a:schemeClr val="bg1"/>
            </a:solidFill>
          </a:ln>
        </p:spPr>
        <p:txBody>
          <a:bodyPr wrap="square" rtlCol="0">
            <a:spAutoFit/>
          </a:bodyPr>
          <a:lstStyle/>
          <a:p>
            <a:pPr algn="ctr"/>
            <a:r>
              <a:rPr lang="en-US" sz="3500">
                <a:solidFill>
                  <a:schemeClr val="bg1"/>
                </a:solidFill>
              </a:rPr>
              <a:t>Counselors </a:t>
            </a:r>
          </a:p>
          <a:p>
            <a:pPr algn="ctr"/>
            <a:r>
              <a:rPr lang="en-US" sz="3500">
                <a:solidFill>
                  <a:schemeClr val="bg1"/>
                </a:solidFill>
              </a:rPr>
              <a:t>(YSA)</a:t>
            </a:r>
          </a:p>
        </p:txBody>
      </p:sp>
      <p:sp>
        <p:nvSpPr>
          <p:cNvPr id="7" name="TextBox 6">
            <a:extLst>
              <a:ext uri="{FF2B5EF4-FFF2-40B4-BE49-F238E27FC236}">
                <a16:creationId xmlns:a16="http://schemas.microsoft.com/office/drawing/2014/main" id="{BA5CDFA4-7960-4DAB-994A-DD71BF8B8CFD}"/>
              </a:ext>
            </a:extLst>
          </p:cNvPr>
          <p:cNvSpPr txBox="1"/>
          <p:nvPr/>
        </p:nvSpPr>
        <p:spPr>
          <a:xfrm>
            <a:off x="3981235" y="5210017"/>
            <a:ext cx="4219186" cy="1169551"/>
          </a:xfrm>
          <a:prstGeom prst="rect">
            <a:avLst/>
          </a:prstGeom>
          <a:solidFill>
            <a:schemeClr val="tx2">
              <a:lumMod val="75000"/>
            </a:schemeClr>
          </a:solidFill>
          <a:ln>
            <a:solidFill>
              <a:schemeClr val="bg1">
                <a:lumMod val="50000"/>
              </a:schemeClr>
            </a:solidFill>
          </a:ln>
        </p:spPr>
        <p:txBody>
          <a:bodyPr wrap="square" rtlCol="0">
            <a:spAutoFit/>
          </a:bodyPr>
          <a:lstStyle/>
          <a:p>
            <a:pPr algn="ctr"/>
            <a:r>
              <a:rPr lang="en-US" sz="3500">
                <a:solidFill>
                  <a:schemeClr val="bg1">
                    <a:lumMod val="50000"/>
                  </a:schemeClr>
                </a:solidFill>
              </a:rPr>
              <a:t>Assistant Counselors (YSA)</a:t>
            </a:r>
          </a:p>
        </p:txBody>
      </p:sp>
      <p:cxnSp>
        <p:nvCxnSpPr>
          <p:cNvPr id="11" name="Straight Arrow Connector 10">
            <a:extLst>
              <a:ext uri="{FF2B5EF4-FFF2-40B4-BE49-F238E27FC236}">
                <a16:creationId xmlns:a16="http://schemas.microsoft.com/office/drawing/2014/main" id="{C142F114-C03A-40BF-A14D-12C7AA2F1BA0}"/>
              </a:ext>
            </a:extLst>
          </p:cNvPr>
          <p:cNvCxnSpPr>
            <a:cxnSpLocks/>
          </p:cNvCxnSpPr>
          <p:nvPr/>
        </p:nvCxnSpPr>
        <p:spPr>
          <a:xfrm flipH="1">
            <a:off x="6095999" y="2821559"/>
            <a:ext cx="1" cy="537386"/>
          </a:xfrm>
          <a:prstGeom prst="straightConnector1">
            <a:avLst/>
          </a:prstGeom>
          <a:ln w="76200" cap="sq">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5FA28F3-4EC9-4175-9D1C-F27EB4DE0BDE}"/>
              </a:ext>
            </a:extLst>
          </p:cNvPr>
          <p:cNvCxnSpPr>
            <a:cxnSpLocks/>
          </p:cNvCxnSpPr>
          <p:nvPr/>
        </p:nvCxnSpPr>
        <p:spPr>
          <a:xfrm flipH="1">
            <a:off x="6101173" y="4672631"/>
            <a:ext cx="1" cy="537386"/>
          </a:xfrm>
          <a:prstGeom prst="straightConnector1">
            <a:avLst/>
          </a:prstGeom>
          <a:ln w="76200" cap="sq">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6194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07F26B5-985B-4C7F-98C5-243C8424948B}"/>
              </a:ext>
            </a:extLst>
          </p:cNvPr>
          <p:cNvSpPr>
            <a:spLocks noGrp="1"/>
          </p:cNvSpPr>
          <p:nvPr>
            <p:ph idx="1"/>
          </p:nvPr>
        </p:nvSpPr>
        <p:spPr>
          <a:xfrm>
            <a:off x="621784" y="1255600"/>
            <a:ext cx="10933723" cy="5232493"/>
          </a:xfrm>
        </p:spPr>
        <p:txBody>
          <a:bodyPr vert="horz" lIns="121920" tIns="60960" rIns="121920" bIns="60960" rtlCol="0" anchor="t">
            <a:noAutofit/>
          </a:bodyPr>
          <a:lstStyle/>
          <a:p>
            <a:pPr marL="456565" indent="-380365">
              <a:buClr>
                <a:srgbClr val="C6B162">
                  <a:lumMod val="60000"/>
                  <a:lumOff val="40000"/>
                </a:srgbClr>
              </a:buClr>
            </a:pPr>
            <a:r>
              <a:rPr lang="en-US" sz="3200">
                <a:ea typeface="Verdana"/>
              </a:rPr>
              <a:t>Counselors teach and mentor 10 youth per week for an average of 7 weeks</a:t>
            </a:r>
          </a:p>
          <a:p>
            <a:pPr marL="456565" indent="-380365">
              <a:buClr>
                <a:srgbClr val="C6B162">
                  <a:lumMod val="60000"/>
                  <a:lumOff val="40000"/>
                </a:srgbClr>
              </a:buClr>
            </a:pPr>
            <a:r>
              <a:rPr lang="en-US" sz="3200">
                <a:ea typeface="Verdana"/>
              </a:rPr>
              <a:t>Online applications for 2,200 FSY counselors are open</a:t>
            </a:r>
          </a:p>
          <a:p>
            <a:pPr marL="456565" indent="-380365">
              <a:buClr>
                <a:srgbClr val="C6B162">
                  <a:lumMod val="60000"/>
                  <a:lumOff val="40000"/>
                </a:srgbClr>
              </a:buClr>
            </a:pPr>
            <a:r>
              <a:rPr lang="en-US" sz="3200">
                <a:ea typeface="Verdana"/>
              </a:rPr>
              <a:t>Headquarters recruits YSA with help from Area and local leaders in encouraging highly qualified YSA to apply</a:t>
            </a:r>
          </a:p>
          <a:p>
            <a:pPr marL="989951" lvl="1" indent="-380365">
              <a:buClr>
                <a:srgbClr val="C6B162">
                  <a:lumMod val="60000"/>
                  <a:lumOff val="40000"/>
                </a:srgbClr>
              </a:buClr>
            </a:pPr>
            <a:r>
              <a:rPr lang="en-US" sz="3200">
                <a:ea typeface="Verdana"/>
              </a:rPr>
              <a:t>Headquarters selects counselors</a:t>
            </a:r>
            <a:endParaRPr lang="en-US" sz="3200"/>
          </a:p>
          <a:p>
            <a:pPr marL="456565" indent="-380365">
              <a:buClr>
                <a:srgbClr val="DDD0A1"/>
              </a:buClr>
              <a:buFont typeface="Arial" pitchFamily="2" charset="2"/>
              <a:buChar char="•"/>
            </a:pPr>
            <a:r>
              <a:rPr lang="en-US" sz="3200">
                <a:ea typeface="Verdana"/>
              </a:rPr>
              <a:t>Counselors receive training, food, housing, and a weekly allowance; enhance resume, internship, experience for future careers and family life</a:t>
            </a:r>
          </a:p>
        </p:txBody>
      </p:sp>
      <p:sp>
        <p:nvSpPr>
          <p:cNvPr id="7" name="Title 1">
            <a:extLst>
              <a:ext uri="{FF2B5EF4-FFF2-40B4-BE49-F238E27FC236}">
                <a16:creationId xmlns:a16="http://schemas.microsoft.com/office/drawing/2014/main" id="{239908F2-46F8-4ECE-8FF4-EC78A00F5028}"/>
              </a:ext>
            </a:extLst>
          </p:cNvPr>
          <p:cNvSpPr txBox="1">
            <a:spLocks/>
          </p:cNvSpPr>
          <p:nvPr/>
        </p:nvSpPr>
        <p:spPr>
          <a:xfrm>
            <a:off x="-104588" y="532284"/>
            <a:ext cx="12192000" cy="539267"/>
          </a:xfrm>
          <a:prstGeom prst="rect">
            <a:avLst/>
          </a:prstGeom>
          <a:ln>
            <a:noFill/>
          </a:ln>
        </p:spPr>
        <p:txBody>
          <a:bodyPr vert="horz" lIns="91440" tIns="45720" rIns="91440" bIns="45720" rtlCol="0" anchor="ctr">
            <a:noAutofit/>
          </a:bodyPr>
          <a:lstStyle>
            <a:lvl1pPr algn="ctr" defTabSz="1219170" rtl="0" eaLnBrk="1" latinLnBrk="0" hangingPunct="1">
              <a:spcBef>
                <a:spcPct val="0"/>
              </a:spcBef>
              <a:buNone/>
              <a:defRPr sz="5900" kern="1200" cap="small" baseline="0">
                <a:ln>
                  <a:noFill/>
                </a:ln>
                <a:solidFill>
                  <a:srgbClr val="D4C276"/>
                </a:solidFill>
                <a:effectLst>
                  <a:outerShdw blurRad="38100" dist="38100" dir="2700000" algn="tl">
                    <a:srgbClr val="000000">
                      <a:alpha val="43137"/>
                    </a:srgbClr>
                  </a:outerShdw>
                </a:effectLst>
                <a:latin typeface="Times New Roman" pitchFamily="18" charset="0"/>
                <a:ea typeface="+mj-ea"/>
                <a:cs typeface="Times New Roman" pitchFamily="18" charset="0"/>
              </a:defRPr>
            </a:lvl1pPr>
          </a:lstStyle>
          <a:p>
            <a:r>
              <a:rPr lang="en-US">
                <a:latin typeface="Times New Roman"/>
                <a:cs typeface="Times New Roman"/>
              </a:rPr>
              <a:t>Counselor Information</a:t>
            </a:r>
            <a:endParaRPr lang="en-US"/>
          </a:p>
        </p:txBody>
      </p:sp>
    </p:spTree>
    <p:extLst>
      <p:ext uri="{BB962C8B-B14F-4D97-AF65-F5344CB8AC3E}">
        <p14:creationId xmlns:p14="http://schemas.microsoft.com/office/powerpoint/2010/main" val="2229371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ustom Design">
  <a:themeElements>
    <a:clrScheme name="PBO">
      <a:dk1>
        <a:sysClr val="windowText" lastClr="000000"/>
      </a:dk1>
      <a:lt1>
        <a:sysClr val="window" lastClr="FFFFFF"/>
      </a:lt1>
      <a:dk2>
        <a:srgbClr val="425D84"/>
      </a:dk2>
      <a:lt2>
        <a:srgbClr val="E4E9EF"/>
      </a:lt2>
      <a:accent1>
        <a:srgbClr val="6D80A7"/>
      </a:accent1>
      <a:accent2>
        <a:srgbClr val="A05E5E"/>
      </a:accent2>
      <a:accent3>
        <a:srgbClr val="C6B162"/>
      </a:accent3>
      <a:accent4>
        <a:srgbClr val="786954"/>
      </a:accent4>
      <a:accent5>
        <a:srgbClr val="6D7F5B"/>
      </a:accent5>
      <a:accent6>
        <a:srgbClr val="758085"/>
      </a:accent6>
      <a:hlink>
        <a:srgbClr val="C6D1DD"/>
      </a:hlink>
      <a:folHlink>
        <a:srgbClr val="B2B2B2"/>
      </a:folHlink>
    </a:clrScheme>
    <a:fontScheme name="PBO">
      <a:majorFont>
        <a:latin typeface="Times New Roman"/>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iesthood and Family PPT Template v4" id="{DB4FBB88-9B34-F845-A7CD-CD8986BEAD69}" vid="{FDF7D0BE-9D64-2141-B908-6BFBA26C0D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BD5DF2A20F26B49A7104BD08D89D2BE" ma:contentTypeVersion="13" ma:contentTypeDescription="Create a new document." ma:contentTypeScope="" ma:versionID="17a05553aac5b7b6c398070ca757317d">
  <xsd:schema xmlns:xsd="http://www.w3.org/2001/XMLSchema" xmlns:xs="http://www.w3.org/2001/XMLSchema" xmlns:p="http://schemas.microsoft.com/office/2006/metadata/properties" xmlns:ns2="74beb664-c87a-4c6c-8994-201407a756f5" xmlns:ns3="339bdc55-cf9c-4da1-9f04-715b605375e5" targetNamespace="http://schemas.microsoft.com/office/2006/metadata/properties" ma:root="true" ma:fieldsID="2fa5c761a9e50de364eb32cbcef00528" ns2:_="" ns3:_="">
    <xsd:import namespace="74beb664-c87a-4c6c-8994-201407a756f5"/>
    <xsd:import namespace="339bdc55-cf9c-4da1-9f04-715b605375e5"/>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4beb664-c87a-4c6c-8994-201407a756f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39bdc55-cf9c-4da1-9f04-715b605375e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339bdc55-cf9c-4da1-9f04-715b605375e5">
      <UserInfo>
        <DisplayName>Emily Farris</DisplayName>
        <AccountId>10</AccountId>
        <AccountType/>
      </UserInfo>
      <UserInfo>
        <DisplayName>Jenifer Greenwood</DisplayName>
        <AccountId>320</AccountId>
        <AccountType/>
      </UserInfo>
      <UserInfo>
        <DisplayName>Katrina Cannon</DisplayName>
        <AccountId>40</AccountId>
        <AccountType/>
      </UserInfo>
      <UserInfo>
        <DisplayName>J.D. Hucks</DisplayName>
        <AccountId>159</AccountId>
        <AccountType/>
      </UserInfo>
      <UserInfo>
        <DisplayName>Elizabeth Francom</DisplayName>
        <AccountId>327</AccountId>
        <AccountType/>
      </UserInfo>
      <UserInfo>
        <DisplayName>Steven Jay Lund</DisplayName>
        <AccountId>297</AccountId>
        <AccountType/>
      </UserInfo>
    </SharedWithUsers>
    <MediaLengthInSeconds xmlns="74beb664-c87a-4c6c-8994-201407a756f5" xsi:nil="true"/>
  </documentManagement>
</p:properties>
</file>

<file path=customXml/itemProps1.xml><?xml version="1.0" encoding="utf-8"?>
<ds:datastoreItem xmlns:ds="http://schemas.openxmlformats.org/officeDocument/2006/customXml" ds:itemID="{16E87F8E-878F-49C0-8149-D26ED256B4A0}">
  <ds:schemaRefs>
    <ds:schemaRef ds:uri="http://schemas.microsoft.com/sharepoint/v3/contenttype/forms"/>
  </ds:schemaRefs>
</ds:datastoreItem>
</file>

<file path=customXml/itemProps2.xml><?xml version="1.0" encoding="utf-8"?>
<ds:datastoreItem xmlns:ds="http://schemas.openxmlformats.org/officeDocument/2006/customXml" ds:itemID="{D3F90836-A93F-4AD0-9C21-DF53903E0BEE}">
  <ds:schemaRefs>
    <ds:schemaRef ds:uri="339bdc55-cf9c-4da1-9f04-715b605375e5"/>
    <ds:schemaRef ds:uri="74beb664-c87a-4c6c-8994-201407a756f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0F287A5-1103-415E-964C-14DACA027A81}">
  <ds:schemaRefs>
    <ds:schemaRef ds:uri="339bdc55-cf9c-4da1-9f04-715b605375e5"/>
    <ds:schemaRef ds:uri="74beb664-c87a-4c6c-8994-201407a756f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clbl:label id="{03ef5274-90b8-4b3f-8a76-b4c36a43e904}" enabled="1" method="Standard" siteId="{61e6eeb3-5fd7-4aaa-ae3c-61e8deb09b79}" removed="0"/>
</clbl:labelList>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26</Slides>
  <Notes>26</Notes>
  <HiddenSlides>0</HiddenSlide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Custom Design</vt:lpstr>
      <vt:lpstr>For the Strength of Youth Conferences</vt:lpstr>
      <vt:lpstr>For the Strength of Youth Conferences</vt:lpstr>
      <vt:lpstr>FSY Objective</vt:lpstr>
      <vt:lpstr>Goals</vt:lpstr>
      <vt:lpstr>Area Centered, Headquarters Supported</vt:lpstr>
      <vt:lpstr>PowerPoint Presentation</vt:lpstr>
      <vt:lpstr>FSY Conference Staff</vt:lpstr>
      <vt:lpstr>FSY Conference Staff</vt:lpstr>
      <vt:lpstr>PowerPoint Presentation</vt:lpstr>
      <vt:lpstr>FSY Conference Staff</vt:lpstr>
      <vt:lpstr>PowerPoint Presentation</vt:lpstr>
      <vt:lpstr>Communication Flow</vt:lpstr>
      <vt:lpstr>Communication Flow</vt:lpstr>
      <vt:lpstr>Coordinating Council FSY Representatives</vt:lpstr>
      <vt:lpstr>PowerPoint Presentation</vt:lpstr>
      <vt:lpstr>Communication Flow</vt:lpstr>
      <vt:lpstr>Stake Presidency</vt:lpstr>
      <vt:lpstr>Communication Flow</vt:lpstr>
      <vt:lpstr>Relief Society President in YSA Stake</vt:lpstr>
      <vt:lpstr>Communication Flow</vt:lpstr>
      <vt:lpstr>Bishopric</vt:lpstr>
      <vt:lpstr>Assistant Counselor Recommendation Tool</vt:lpstr>
      <vt:lpstr>Communication Flow</vt:lpstr>
      <vt:lpstr>Ward FSY Representative</vt:lpstr>
      <vt:lpstr>Timeline</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Area Council instruction –  FSY proposal</dc:title>
  <dc:creator/>
  <cp:revision>3</cp:revision>
  <dcterms:created xsi:type="dcterms:W3CDTF">2021-09-20T20:21:57Z</dcterms:created>
  <dcterms:modified xsi:type="dcterms:W3CDTF">2021-10-15T02:49:34Z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3ef5274-90b8-4b3f-8a76-b4c36a43e904_Enabled">
    <vt:lpwstr>true</vt:lpwstr>
  </property>
  <property fmtid="{D5CDD505-2E9C-101B-9397-08002B2CF9AE}" pid="3" name="MSIP_Label_03ef5274-90b8-4b3f-8a76-b4c36a43e904_SetDate">
    <vt:lpwstr>2021-09-20T20:22:04Z</vt:lpwstr>
  </property>
  <property fmtid="{D5CDD505-2E9C-101B-9397-08002B2CF9AE}" pid="4" name="MSIP_Label_03ef5274-90b8-4b3f-8a76-b4c36a43e904_Method">
    <vt:lpwstr>Standard</vt:lpwstr>
  </property>
  <property fmtid="{D5CDD505-2E9C-101B-9397-08002B2CF9AE}" pid="5" name="MSIP_Label_03ef5274-90b8-4b3f-8a76-b4c36a43e904_Name">
    <vt:lpwstr>Not Protected_2</vt:lpwstr>
  </property>
  <property fmtid="{D5CDD505-2E9C-101B-9397-08002B2CF9AE}" pid="6" name="MSIP_Label_03ef5274-90b8-4b3f-8a76-b4c36a43e904_SiteId">
    <vt:lpwstr>61e6eeb3-5fd7-4aaa-ae3c-61e8deb09b79</vt:lpwstr>
  </property>
  <property fmtid="{D5CDD505-2E9C-101B-9397-08002B2CF9AE}" pid="7" name="MSIP_Label_03ef5274-90b8-4b3f-8a76-b4c36a43e904_ActionId">
    <vt:lpwstr>a5215413-c5e2-4bee-9a1f-15479b44623e</vt:lpwstr>
  </property>
  <property fmtid="{D5CDD505-2E9C-101B-9397-08002B2CF9AE}" pid="8" name="MSIP_Label_03ef5274-90b8-4b3f-8a76-b4c36a43e904_ContentBits">
    <vt:lpwstr>0</vt:lpwstr>
  </property>
  <property fmtid="{D5CDD505-2E9C-101B-9397-08002B2CF9AE}" pid="9" name="ContentTypeId">
    <vt:lpwstr>0x0101000BD5DF2A20F26B49A7104BD08D89D2BE</vt:lpwstr>
  </property>
  <property fmtid="{D5CDD505-2E9C-101B-9397-08002B2CF9AE}" pid="10" name="ComplianceAssetId">
    <vt:lpwstr/>
  </property>
  <property fmtid="{D5CDD505-2E9C-101B-9397-08002B2CF9AE}" pid="11" name="_ExtendedDescription">
    <vt:lpwstr/>
  </property>
  <property fmtid="{D5CDD505-2E9C-101B-9397-08002B2CF9AE}" pid="12" name="TriggerFlowInfo">
    <vt:lpwstr/>
  </property>
</Properties>
</file>

<file path=docProps/thumbnail.jpeg>
</file>